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71" r:id="rId2"/>
    <p:sldId id="256" r:id="rId3"/>
    <p:sldId id="257" r:id="rId4"/>
    <p:sldId id="270" r:id="rId5"/>
    <p:sldId id="258" r:id="rId6"/>
    <p:sldId id="259" r:id="rId7"/>
    <p:sldId id="274" r:id="rId8"/>
    <p:sldId id="262" r:id="rId9"/>
    <p:sldId id="275" r:id="rId10"/>
    <p:sldId id="272" r:id="rId11"/>
    <p:sldId id="273" r:id="rId12"/>
    <p:sldId id="265" r:id="rId13"/>
    <p:sldId id="276" r:id="rId14"/>
    <p:sldId id="277" r:id="rId15"/>
    <p:sldId id="263" r:id="rId16"/>
    <p:sldId id="278" r:id="rId17"/>
    <p:sldId id="279" r:id="rId18"/>
    <p:sldId id="282" r:id="rId19"/>
    <p:sldId id="283" r:id="rId20"/>
    <p:sldId id="284" r:id="rId21"/>
    <p:sldId id="285" r:id="rId22"/>
    <p:sldId id="291" r:id="rId23"/>
    <p:sldId id="292" r:id="rId24"/>
    <p:sldId id="280" r:id="rId25"/>
    <p:sldId id="281" r:id="rId26"/>
    <p:sldId id="290" r:id="rId27"/>
    <p:sldId id="286" r:id="rId28"/>
    <p:sldId id="287" r:id="rId29"/>
    <p:sldId id="288" r:id="rId30"/>
    <p:sldId id="289" r:id="rId31"/>
    <p:sldId id="295" r:id="rId32"/>
    <p:sldId id="296" r:id="rId33"/>
    <p:sldId id="297" r:id="rId34"/>
    <p:sldId id="298" r:id="rId35"/>
    <p:sldId id="299" r:id="rId36"/>
    <p:sldId id="300" r:id="rId37"/>
    <p:sldId id="264" r:id="rId38"/>
    <p:sldId id="302" r:id="rId39"/>
    <p:sldId id="260" r:id="rId40"/>
    <p:sldId id="268" r:id="rId41"/>
    <p:sldId id="301" r:id="rId42"/>
    <p:sldId id="267" r:id="rId43"/>
    <p:sldId id="303" r:id="rId44"/>
  </p:sldIdLst>
  <p:sldSz cx="18288000" cy="10287000"/>
  <p:notesSz cx="6858000" cy="9144000"/>
  <p:embeddedFontLst>
    <p:embeddedFont>
      <p:font typeface="Montserrat" panose="00000500000000000000" pitchFamily="2" charset="0"/>
      <p:regular r:id="rId46"/>
      <p:bold r:id="rId47"/>
      <p:italic r:id="rId48"/>
      <p:boldItalic r:id="rId49"/>
    </p:embeddedFont>
    <p:embeddedFont>
      <p:font typeface="Montserrat Bold" panose="00000800000000000000" charset="0"/>
      <p:regular r:id="rId50"/>
      <p:bold r:id="rId51"/>
    </p:embeddedFont>
    <p:embeddedFont>
      <p:font typeface="Poppins" panose="00000500000000000000" pitchFamily="2" charset="0"/>
      <p:regular r:id="rId52"/>
      <p:bold r:id="rId53"/>
      <p:italic r:id="rId54"/>
      <p:boldItalic r:id="rId55"/>
    </p:embeddedFont>
    <p:embeddedFont>
      <p:font typeface="Poppins Bold" panose="00000800000000000000"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1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2E"/>
    <a:srgbClr val="145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78356-E631-46D2-99D9-A609B85C2E81}" v="254" dt="2025-06-30T14:42:48.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06" y="186"/>
      </p:cViewPr>
      <p:guideLst>
        <p:guide orient="horz" pos="600"/>
        <p:guide pos="1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min Lima" userId="0363c4e17e07ce6a" providerId="LiveId" clId="{5E378356-E631-46D2-99D9-A609B85C2E81}"/>
    <pc:docChg chg="undo redo custSel addSld delSld modSld sldOrd modMainMaster">
      <pc:chgData name="Yasmin Lima" userId="0363c4e17e07ce6a" providerId="LiveId" clId="{5E378356-E631-46D2-99D9-A609B85C2E81}" dt="2025-06-30T14:49:17.621" v="6072" actId="14100"/>
      <pc:docMkLst>
        <pc:docMk/>
      </pc:docMkLst>
      <pc:sldChg chg="addSp delSp modSp mod modTransition">
        <pc:chgData name="Yasmin Lima" userId="0363c4e17e07ce6a" providerId="LiveId" clId="{5E378356-E631-46D2-99D9-A609B85C2E81}" dt="2025-06-26T02:03:03.864" v="5915" actId="478"/>
        <pc:sldMkLst>
          <pc:docMk/>
          <pc:sldMk cId="0" sldId="256"/>
        </pc:sldMkLst>
        <pc:spChg chg="mod">
          <ac:chgData name="Yasmin Lima" userId="0363c4e17e07ce6a" providerId="LiveId" clId="{5E378356-E631-46D2-99D9-A609B85C2E81}" dt="2025-06-24T14:47:15.971" v="198" actId="20577"/>
          <ac:spMkLst>
            <pc:docMk/>
            <pc:sldMk cId="0" sldId="256"/>
            <ac:spMk id="6" creationId="{00000000-0000-0000-0000-000000000000}"/>
          </ac:spMkLst>
        </pc:spChg>
        <pc:spChg chg="mod">
          <ac:chgData name="Yasmin Lima" userId="0363c4e17e07ce6a" providerId="LiveId" clId="{5E378356-E631-46D2-99D9-A609B85C2E81}" dt="2025-06-24T14:45:15.930" v="178" actId="1076"/>
          <ac:spMkLst>
            <pc:docMk/>
            <pc:sldMk cId="0" sldId="256"/>
            <ac:spMk id="16" creationId="{00000000-0000-0000-0000-000000000000}"/>
          </ac:spMkLst>
        </pc:spChg>
        <pc:grpChg chg="mod">
          <ac:chgData name="Yasmin Lima" userId="0363c4e17e07ce6a" providerId="LiveId" clId="{5E378356-E631-46D2-99D9-A609B85C2E81}" dt="2025-06-24T14:45:29.115" v="180" actId="1076"/>
          <ac:grpSpMkLst>
            <pc:docMk/>
            <pc:sldMk cId="0" sldId="256"/>
            <ac:grpSpMk id="3" creationId="{00000000-0000-0000-0000-000000000000}"/>
          </ac:grpSpMkLst>
        </pc:grpChg>
        <pc:picChg chg="add mod modCrop">
          <ac:chgData name="Yasmin Lima" userId="0363c4e17e07ce6a" providerId="LiveId" clId="{5E378356-E631-46D2-99D9-A609B85C2E81}" dt="2025-06-25T19:21:55.404" v="4597" actId="1076"/>
          <ac:picMkLst>
            <pc:docMk/>
            <pc:sldMk cId="0" sldId="256"/>
            <ac:picMk id="25" creationId="{E619E71D-693B-3137-8424-6992C081B284}"/>
          </ac:picMkLst>
        </pc:picChg>
        <pc:picChg chg="add mod modCrop">
          <ac:chgData name="Yasmin Lima" userId="0363c4e17e07ce6a" providerId="LiveId" clId="{5E378356-E631-46D2-99D9-A609B85C2E81}" dt="2025-06-25T00:08:16.716" v="631" actId="1076"/>
          <ac:picMkLst>
            <pc:docMk/>
            <pc:sldMk cId="0" sldId="256"/>
            <ac:picMk id="30" creationId="{737D1E1B-AA28-2960-E435-140FD5339E20}"/>
          </ac:picMkLst>
        </pc:picChg>
      </pc:sldChg>
      <pc:sldChg chg="addSp delSp modSp mod modTransition">
        <pc:chgData name="Yasmin Lima" userId="0363c4e17e07ce6a" providerId="LiveId" clId="{5E378356-E631-46D2-99D9-A609B85C2E81}" dt="2025-06-25T19:18:38.664" v="4577"/>
        <pc:sldMkLst>
          <pc:docMk/>
          <pc:sldMk cId="0" sldId="257"/>
        </pc:sldMkLst>
        <pc:spChg chg="mod">
          <ac:chgData name="Yasmin Lima" userId="0363c4e17e07ce6a" providerId="LiveId" clId="{5E378356-E631-46D2-99D9-A609B85C2E81}" dt="2025-06-24T14:53:36.401" v="362" actId="1076"/>
          <ac:spMkLst>
            <pc:docMk/>
            <pc:sldMk cId="0" sldId="257"/>
            <ac:spMk id="5" creationId="{00000000-0000-0000-0000-000000000000}"/>
          </ac:spMkLst>
        </pc:spChg>
        <pc:spChg chg="mod">
          <ac:chgData name="Yasmin Lima" userId="0363c4e17e07ce6a" providerId="LiveId" clId="{5E378356-E631-46D2-99D9-A609B85C2E81}" dt="2025-06-24T14:53:36.401" v="362" actId="1076"/>
          <ac:spMkLst>
            <pc:docMk/>
            <pc:sldMk cId="0" sldId="257"/>
            <ac:spMk id="9" creationId="{00000000-0000-0000-0000-000000000000}"/>
          </ac:spMkLst>
        </pc:spChg>
        <pc:spChg chg="mod">
          <ac:chgData name="Yasmin Lima" userId="0363c4e17e07ce6a" providerId="LiveId" clId="{5E378356-E631-46D2-99D9-A609B85C2E81}" dt="2025-06-24T14:54:04.919" v="366" actId="14100"/>
          <ac:spMkLst>
            <pc:docMk/>
            <pc:sldMk cId="0" sldId="257"/>
            <ac:spMk id="11" creationId="{00000000-0000-0000-0000-000000000000}"/>
          </ac:spMkLst>
        </pc:spChg>
        <pc:spChg chg="mod">
          <ac:chgData name="Yasmin Lima" userId="0363c4e17e07ce6a" providerId="LiveId" clId="{5E378356-E631-46D2-99D9-A609B85C2E81}" dt="2025-06-24T14:53:36.401" v="362" actId="1076"/>
          <ac:spMkLst>
            <pc:docMk/>
            <pc:sldMk cId="0" sldId="257"/>
            <ac:spMk id="13" creationId="{00000000-0000-0000-0000-000000000000}"/>
          </ac:spMkLst>
        </pc:spChg>
        <pc:spChg chg="mod">
          <ac:chgData name="Yasmin Lima" userId="0363c4e17e07ce6a" providerId="LiveId" clId="{5E378356-E631-46D2-99D9-A609B85C2E81}" dt="2025-06-24T14:54:24.895" v="370" actId="14100"/>
          <ac:spMkLst>
            <pc:docMk/>
            <pc:sldMk cId="0" sldId="257"/>
            <ac:spMk id="14" creationId="{00000000-0000-0000-0000-000000000000}"/>
          </ac:spMkLst>
        </pc:spChg>
        <pc:spChg chg="mod">
          <ac:chgData name="Yasmin Lima" userId="0363c4e17e07ce6a" providerId="LiveId" clId="{5E378356-E631-46D2-99D9-A609B85C2E81}" dt="2025-06-25T00:14:27.760" v="654" actId="20577"/>
          <ac:spMkLst>
            <pc:docMk/>
            <pc:sldMk cId="0" sldId="257"/>
            <ac:spMk id="17" creationId="{00000000-0000-0000-0000-000000000000}"/>
          </ac:spMkLst>
        </pc:spChg>
        <pc:spChg chg="mod">
          <ac:chgData name="Yasmin Lima" userId="0363c4e17e07ce6a" providerId="LiveId" clId="{5E378356-E631-46D2-99D9-A609B85C2E81}" dt="2025-06-24T14:53:36.401" v="362" actId="1076"/>
          <ac:spMkLst>
            <pc:docMk/>
            <pc:sldMk cId="0" sldId="257"/>
            <ac:spMk id="19" creationId="{00000000-0000-0000-0000-000000000000}"/>
          </ac:spMkLst>
        </pc:spChg>
        <pc:spChg chg="mod">
          <ac:chgData name="Yasmin Lima" userId="0363c4e17e07ce6a" providerId="LiveId" clId="{5E378356-E631-46D2-99D9-A609B85C2E81}" dt="2025-06-24T14:54:45.119" v="378" actId="20577"/>
          <ac:spMkLst>
            <pc:docMk/>
            <pc:sldMk cId="0" sldId="257"/>
            <ac:spMk id="20" creationId="{00000000-0000-0000-0000-000000000000}"/>
          </ac:spMkLst>
        </pc:spChg>
        <pc:spChg chg="mod">
          <ac:chgData name="Yasmin Lima" userId="0363c4e17e07ce6a" providerId="LiveId" clId="{5E378356-E631-46D2-99D9-A609B85C2E81}" dt="2025-06-24T14:53:36.401" v="362" actId="1076"/>
          <ac:spMkLst>
            <pc:docMk/>
            <pc:sldMk cId="0" sldId="257"/>
            <ac:spMk id="22" creationId="{00000000-0000-0000-0000-000000000000}"/>
          </ac:spMkLst>
        </pc:spChg>
        <pc:spChg chg="mod">
          <ac:chgData name="Yasmin Lima" userId="0363c4e17e07ce6a" providerId="LiveId" clId="{5E378356-E631-46D2-99D9-A609B85C2E81}" dt="2025-06-24T14:54:50.956" v="385" actId="20577"/>
          <ac:spMkLst>
            <pc:docMk/>
            <pc:sldMk cId="0" sldId="257"/>
            <ac:spMk id="23" creationId="{00000000-0000-0000-0000-000000000000}"/>
          </ac:spMkLst>
        </pc:spChg>
        <pc:picChg chg="add mod modCrop">
          <ac:chgData name="Yasmin Lima" userId="0363c4e17e07ce6a" providerId="LiveId" clId="{5E378356-E631-46D2-99D9-A609B85C2E81}" dt="2025-06-24T14:53:08.897" v="356" actId="1076"/>
          <ac:picMkLst>
            <pc:docMk/>
            <pc:sldMk cId="0" sldId="257"/>
            <ac:picMk id="35" creationId="{58884CBB-69F0-5D26-51BD-D7FA078612C7}"/>
          </ac:picMkLst>
        </pc:picChg>
      </pc:sldChg>
      <pc:sldChg chg="addSp delSp modSp mod modTransition">
        <pc:chgData name="Yasmin Lima" userId="0363c4e17e07ce6a" providerId="LiveId" clId="{5E378356-E631-46D2-99D9-A609B85C2E81}" dt="2025-06-25T19:29:07.802" v="4657" actId="1076"/>
        <pc:sldMkLst>
          <pc:docMk/>
          <pc:sldMk cId="0" sldId="258"/>
        </pc:sldMkLst>
        <pc:spChg chg="mod">
          <ac:chgData name="Yasmin Lima" userId="0363c4e17e07ce6a" providerId="LiveId" clId="{5E378356-E631-46D2-99D9-A609B85C2E81}" dt="2025-06-25T13:06:55.732" v="3121"/>
          <ac:spMkLst>
            <pc:docMk/>
            <pc:sldMk cId="0" sldId="258"/>
            <ac:spMk id="9" creationId="{00000000-0000-0000-0000-000000000000}"/>
          </ac:spMkLst>
        </pc:spChg>
        <pc:spChg chg="mod">
          <ac:chgData name="Yasmin Lima" userId="0363c4e17e07ce6a" providerId="LiveId" clId="{5E378356-E631-46D2-99D9-A609B85C2E81}" dt="2025-06-25T00:23:01.799" v="1142" actId="20577"/>
          <ac:spMkLst>
            <pc:docMk/>
            <pc:sldMk cId="0" sldId="258"/>
            <ac:spMk id="10" creationId="{00000000-0000-0000-0000-000000000000}"/>
          </ac:spMkLst>
        </pc:spChg>
        <pc:grpChg chg="mod">
          <ac:chgData name="Yasmin Lima" userId="0363c4e17e07ce6a" providerId="LiveId" clId="{5E378356-E631-46D2-99D9-A609B85C2E81}" dt="2025-06-25T00:23:29.074" v="1143" actId="14100"/>
          <ac:grpSpMkLst>
            <pc:docMk/>
            <pc:sldMk cId="0" sldId="258"/>
            <ac:grpSpMk id="6" creationId="{00000000-0000-0000-0000-000000000000}"/>
          </ac:grpSpMkLst>
        </pc:grpChg>
        <pc:picChg chg="add mod ord modCrop">
          <ac:chgData name="Yasmin Lima" userId="0363c4e17e07ce6a" providerId="LiveId" clId="{5E378356-E631-46D2-99D9-A609B85C2E81}" dt="2025-06-25T19:29:07.802" v="4657" actId="1076"/>
          <ac:picMkLst>
            <pc:docMk/>
            <pc:sldMk cId="0" sldId="258"/>
            <ac:picMk id="14" creationId="{E0646D27-48A6-93D7-4C31-D179145763E1}"/>
          </ac:picMkLst>
        </pc:picChg>
      </pc:sldChg>
      <pc:sldChg chg="addSp delSp modSp mod modTransition">
        <pc:chgData name="Yasmin Lima" userId="0363c4e17e07ce6a" providerId="LiveId" clId="{5E378356-E631-46D2-99D9-A609B85C2E81}" dt="2025-06-26T02:06:06.503" v="5952" actId="20577"/>
        <pc:sldMkLst>
          <pc:docMk/>
          <pc:sldMk cId="0" sldId="259"/>
        </pc:sldMkLst>
        <pc:spChg chg="mod">
          <ac:chgData name="Yasmin Lima" userId="0363c4e17e07ce6a" providerId="LiveId" clId="{5E378356-E631-46D2-99D9-A609B85C2E81}" dt="2025-06-25T12:18:13.796" v="1942" actId="1076"/>
          <ac:spMkLst>
            <pc:docMk/>
            <pc:sldMk cId="0" sldId="259"/>
            <ac:spMk id="3" creationId="{00000000-0000-0000-0000-000000000000}"/>
          </ac:spMkLst>
        </pc:spChg>
        <pc:spChg chg="mod">
          <ac:chgData name="Yasmin Lima" userId="0363c4e17e07ce6a" providerId="LiveId" clId="{5E378356-E631-46D2-99D9-A609B85C2E81}" dt="2025-06-26T02:06:06.503" v="5952" actId="20577"/>
          <ac:spMkLst>
            <pc:docMk/>
            <pc:sldMk cId="0" sldId="259"/>
            <ac:spMk id="11" creationId="{00000000-0000-0000-0000-000000000000}"/>
          </ac:spMkLst>
        </pc:spChg>
        <pc:spChg chg="mod">
          <ac:chgData name="Yasmin Lima" userId="0363c4e17e07ce6a" providerId="LiveId" clId="{5E378356-E631-46D2-99D9-A609B85C2E81}" dt="2025-06-25T19:10:52.131" v="4521" actId="1076"/>
          <ac:spMkLst>
            <pc:docMk/>
            <pc:sldMk cId="0" sldId="259"/>
            <ac:spMk id="12" creationId="{00000000-0000-0000-0000-000000000000}"/>
          </ac:spMkLst>
        </pc:spChg>
        <pc:grpChg chg="mod">
          <ac:chgData name="Yasmin Lima" userId="0363c4e17e07ce6a" providerId="LiveId" clId="{5E378356-E631-46D2-99D9-A609B85C2E81}" dt="2025-06-25T19:10:49.378" v="4520" actId="1076"/>
          <ac:grpSpMkLst>
            <pc:docMk/>
            <pc:sldMk cId="0" sldId="259"/>
            <ac:grpSpMk id="2" creationId="{00000000-0000-0000-0000-000000000000}"/>
          </ac:grpSpMkLst>
        </pc:grpChg>
        <pc:picChg chg="add mod modCrop">
          <ac:chgData name="Yasmin Lima" userId="0363c4e17e07ce6a" providerId="LiveId" clId="{5E378356-E631-46D2-99D9-A609B85C2E81}" dt="2025-06-25T19:31:15.841" v="4665" actId="732"/>
          <ac:picMkLst>
            <pc:docMk/>
            <pc:sldMk cId="0" sldId="259"/>
            <ac:picMk id="16" creationId="{A5136DC6-2768-B0FA-C074-685ACABA5E37}"/>
          </ac:picMkLst>
        </pc:picChg>
      </pc:sldChg>
      <pc:sldChg chg="addSp delSp modSp mod modTransition">
        <pc:chgData name="Yasmin Lima" userId="0363c4e17e07ce6a" providerId="LiveId" clId="{5E378356-E631-46D2-99D9-A609B85C2E81}" dt="2025-06-30T14:49:17.621" v="6072" actId="14100"/>
        <pc:sldMkLst>
          <pc:docMk/>
          <pc:sldMk cId="0" sldId="260"/>
        </pc:sldMkLst>
        <pc:spChg chg="mod">
          <ac:chgData name="Yasmin Lima" userId="0363c4e17e07ce6a" providerId="LiveId" clId="{5E378356-E631-46D2-99D9-A609B85C2E81}" dt="2025-06-26T01:52:05.482" v="5493" actId="1076"/>
          <ac:spMkLst>
            <pc:docMk/>
            <pc:sldMk cId="0" sldId="260"/>
            <ac:spMk id="5" creationId="{00000000-0000-0000-0000-000000000000}"/>
          </ac:spMkLst>
        </pc:spChg>
        <pc:spChg chg="mod">
          <ac:chgData name="Yasmin Lima" userId="0363c4e17e07ce6a" providerId="LiveId" clId="{5E378356-E631-46D2-99D9-A609B85C2E81}" dt="2025-06-26T01:58:22.121" v="5865" actId="164"/>
          <ac:spMkLst>
            <pc:docMk/>
            <pc:sldMk cId="0" sldId="260"/>
            <ac:spMk id="15" creationId="{00000000-0000-0000-0000-000000000000}"/>
          </ac:spMkLst>
        </pc:spChg>
        <pc:spChg chg="mod">
          <ac:chgData name="Yasmin Lima" userId="0363c4e17e07ce6a" providerId="LiveId" clId="{5E378356-E631-46D2-99D9-A609B85C2E81}" dt="2025-06-26T01:54:47.952" v="5656" actId="1076"/>
          <ac:spMkLst>
            <pc:docMk/>
            <pc:sldMk cId="0" sldId="260"/>
            <ac:spMk id="21" creationId="{00000000-0000-0000-0000-000000000000}"/>
          </ac:spMkLst>
        </pc:spChg>
        <pc:spChg chg="mod">
          <ac:chgData name="Yasmin Lima" userId="0363c4e17e07ce6a" providerId="LiveId" clId="{5E378356-E631-46D2-99D9-A609B85C2E81}" dt="2025-06-26T01:51:33.872" v="5478" actId="20577"/>
          <ac:spMkLst>
            <pc:docMk/>
            <pc:sldMk cId="0" sldId="260"/>
            <ac:spMk id="24" creationId="{00000000-0000-0000-0000-000000000000}"/>
          </ac:spMkLst>
        </pc:spChg>
        <pc:spChg chg="mod">
          <ac:chgData name="Yasmin Lima" userId="0363c4e17e07ce6a" providerId="LiveId" clId="{5E378356-E631-46D2-99D9-A609B85C2E81}" dt="2025-06-26T01:51:37.849" v="5485" actId="20577"/>
          <ac:spMkLst>
            <pc:docMk/>
            <pc:sldMk cId="0" sldId="260"/>
            <ac:spMk id="27" creationId="{00000000-0000-0000-0000-000000000000}"/>
          </ac:spMkLst>
        </pc:spChg>
        <pc:spChg chg="mod">
          <ac:chgData name="Yasmin Lima" userId="0363c4e17e07ce6a" providerId="LiveId" clId="{5E378356-E631-46D2-99D9-A609B85C2E81}" dt="2025-06-26T01:58:16.920" v="5862" actId="164"/>
          <ac:spMkLst>
            <pc:docMk/>
            <pc:sldMk cId="0" sldId="260"/>
            <ac:spMk id="28" creationId="{00000000-0000-0000-0000-000000000000}"/>
          </ac:spMkLst>
        </pc:spChg>
        <pc:spChg chg="mod">
          <ac:chgData name="Yasmin Lima" userId="0363c4e17e07ce6a" providerId="LiveId" clId="{5E378356-E631-46D2-99D9-A609B85C2E81}" dt="2025-06-26T01:58:16.920" v="5862" actId="164"/>
          <ac:spMkLst>
            <pc:docMk/>
            <pc:sldMk cId="0" sldId="260"/>
            <ac:spMk id="29" creationId="{00000000-0000-0000-0000-000000000000}"/>
          </ac:spMkLst>
        </pc:spChg>
        <pc:spChg chg="mod">
          <ac:chgData name="Yasmin Lima" userId="0363c4e17e07ce6a" providerId="LiveId" clId="{5E378356-E631-46D2-99D9-A609B85C2E81}" dt="2025-06-26T01:58:16.920" v="5862" actId="164"/>
          <ac:spMkLst>
            <pc:docMk/>
            <pc:sldMk cId="0" sldId="260"/>
            <ac:spMk id="30" creationId="{00000000-0000-0000-0000-000000000000}"/>
          </ac:spMkLst>
        </pc:spChg>
        <pc:spChg chg="add mod">
          <ac:chgData name="Yasmin Lima" userId="0363c4e17e07ce6a" providerId="LiveId" clId="{5E378356-E631-46D2-99D9-A609B85C2E81}" dt="2025-06-30T14:48:39.385" v="6059" actId="20577"/>
          <ac:spMkLst>
            <pc:docMk/>
            <pc:sldMk cId="0" sldId="260"/>
            <ac:spMk id="34" creationId="{8E2CC028-E8BA-E5A1-A1F0-EEA47B0D3B59}"/>
          </ac:spMkLst>
        </pc:spChg>
        <pc:spChg chg="add mod">
          <ac:chgData name="Yasmin Lima" userId="0363c4e17e07ce6a" providerId="LiveId" clId="{5E378356-E631-46D2-99D9-A609B85C2E81}" dt="2025-06-30T14:48:46.354" v="6063" actId="20577"/>
          <ac:spMkLst>
            <pc:docMk/>
            <pc:sldMk cId="0" sldId="260"/>
            <ac:spMk id="35" creationId="{A7B813CB-DA85-175D-F778-897D6C58D936}"/>
          </ac:spMkLst>
        </pc:spChg>
        <pc:spChg chg="add mod">
          <ac:chgData name="Yasmin Lima" userId="0363c4e17e07ce6a" providerId="LiveId" clId="{5E378356-E631-46D2-99D9-A609B85C2E81}" dt="2025-06-30T14:48:51.747" v="6066" actId="20577"/>
          <ac:spMkLst>
            <pc:docMk/>
            <pc:sldMk cId="0" sldId="260"/>
            <ac:spMk id="36" creationId="{A1901F00-A452-5191-4D82-88FEFF0C4E34}"/>
          </ac:spMkLst>
        </pc:spChg>
        <pc:spChg chg="mod">
          <ac:chgData name="Yasmin Lima" userId="0363c4e17e07ce6a" providerId="LiveId" clId="{5E378356-E631-46D2-99D9-A609B85C2E81}" dt="2025-06-30T14:49:16.033" v="6071" actId="14100"/>
          <ac:spMkLst>
            <pc:docMk/>
            <pc:sldMk cId="0" sldId="260"/>
            <ac:spMk id="40" creationId="{B3457874-0D4F-AC5E-198D-3CBF639D2C77}"/>
          </ac:spMkLst>
        </pc:spChg>
        <pc:spChg chg="mod">
          <ac:chgData name="Yasmin Lima" userId="0363c4e17e07ce6a" providerId="LiveId" clId="{5E378356-E631-46D2-99D9-A609B85C2E81}" dt="2025-06-26T01:59:51.084" v="5903" actId="1076"/>
          <ac:spMkLst>
            <pc:docMk/>
            <pc:sldMk cId="0" sldId="260"/>
            <ac:spMk id="41" creationId="{37901AA2-FF28-D5F5-30BA-FAAFD2BD3CFE}"/>
          </ac:spMkLst>
        </pc:spChg>
        <pc:spChg chg="add mod">
          <ac:chgData name="Yasmin Lima" userId="0363c4e17e07ce6a" providerId="LiveId" clId="{5E378356-E631-46D2-99D9-A609B85C2E81}" dt="2025-06-26T01:59:58.946" v="5905" actId="1076"/>
          <ac:spMkLst>
            <pc:docMk/>
            <pc:sldMk cId="0" sldId="260"/>
            <ac:spMk id="43" creationId="{0561F64E-260C-AB73-31E8-DAEB44F99786}"/>
          </ac:spMkLst>
        </pc:spChg>
        <pc:grpChg chg="mod">
          <ac:chgData name="Yasmin Lima" userId="0363c4e17e07ce6a" providerId="LiveId" clId="{5E378356-E631-46D2-99D9-A609B85C2E81}" dt="2025-06-26T01:58:16.920" v="5862" actId="164"/>
          <ac:grpSpMkLst>
            <pc:docMk/>
            <pc:sldMk cId="0" sldId="260"/>
            <ac:grpSpMk id="16" creationId="{00000000-0000-0000-0000-000000000000}"/>
          </ac:grpSpMkLst>
        </pc:grpChg>
        <pc:grpChg chg="mod">
          <ac:chgData name="Yasmin Lima" userId="0363c4e17e07ce6a" providerId="LiveId" clId="{5E378356-E631-46D2-99D9-A609B85C2E81}" dt="2025-06-26T01:58:16.920" v="5862" actId="164"/>
          <ac:grpSpMkLst>
            <pc:docMk/>
            <pc:sldMk cId="0" sldId="260"/>
            <ac:grpSpMk id="19" creationId="{00000000-0000-0000-0000-000000000000}"/>
          </ac:grpSpMkLst>
        </pc:grpChg>
        <pc:grpChg chg="mod">
          <ac:chgData name="Yasmin Lima" userId="0363c4e17e07ce6a" providerId="LiveId" clId="{5E378356-E631-46D2-99D9-A609B85C2E81}" dt="2025-06-26T01:58:16.920" v="5862" actId="164"/>
          <ac:grpSpMkLst>
            <pc:docMk/>
            <pc:sldMk cId="0" sldId="260"/>
            <ac:grpSpMk id="25" creationId="{00000000-0000-0000-0000-000000000000}"/>
          </ac:grpSpMkLst>
        </pc:grpChg>
        <pc:grpChg chg="add mod">
          <ac:chgData name="Yasmin Lima" userId="0363c4e17e07ce6a" providerId="LiveId" clId="{5E378356-E631-46D2-99D9-A609B85C2E81}" dt="2025-06-26T01:58:22.121" v="5865" actId="164"/>
          <ac:grpSpMkLst>
            <pc:docMk/>
            <pc:sldMk cId="0" sldId="260"/>
            <ac:grpSpMk id="37" creationId="{45C19354-BCBA-2744-D370-ACBE24ACBCF1}"/>
          </ac:grpSpMkLst>
        </pc:grpChg>
        <pc:grpChg chg="add mod">
          <ac:chgData name="Yasmin Lima" userId="0363c4e17e07ce6a" providerId="LiveId" clId="{5E378356-E631-46D2-99D9-A609B85C2E81}" dt="2025-06-26T01:58:25.396" v="5866" actId="1076"/>
          <ac:grpSpMkLst>
            <pc:docMk/>
            <pc:sldMk cId="0" sldId="260"/>
            <ac:grpSpMk id="38" creationId="{8CAE7E4B-A44B-C2DF-06BE-85D4552E8C19}"/>
          </ac:grpSpMkLst>
        </pc:grpChg>
        <pc:grpChg chg="add mod">
          <ac:chgData name="Yasmin Lima" userId="0363c4e17e07ce6a" providerId="LiveId" clId="{5E378356-E631-46D2-99D9-A609B85C2E81}" dt="2025-06-30T14:49:17.621" v="6072" actId="14100"/>
          <ac:grpSpMkLst>
            <pc:docMk/>
            <pc:sldMk cId="0" sldId="260"/>
            <ac:grpSpMk id="39" creationId="{AAB34250-7BB3-BC35-C6A8-55FAFE654B3E}"/>
          </ac:grpSpMkLst>
        </pc:grpChg>
        <pc:picChg chg="add mod ord modCrop">
          <ac:chgData name="Yasmin Lima" userId="0363c4e17e07ce6a" providerId="LiveId" clId="{5E378356-E631-46D2-99D9-A609B85C2E81}" dt="2025-06-26T01:51:50.282" v="5488" actId="732"/>
          <ac:picMkLst>
            <pc:docMk/>
            <pc:sldMk cId="0" sldId="260"/>
            <ac:picMk id="32" creationId="{8DA01509-3CBF-618B-20ED-84A8AADF8EEA}"/>
          </ac:picMkLst>
        </pc:picChg>
      </pc:sldChg>
      <pc:sldChg chg="delSp modSp del mod ord">
        <pc:chgData name="Yasmin Lima" userId="0363c4e17e07ce6a" providerId="LiveId" clId="{5E378356-E631-46D2-99D9-A609B85C2E81}" dt="2025-06-25T11:32:58.122" v="1823" actId="2696"/>
        <pc:sldMkLst>
          <pc:docMk/>
          <pc:sldMk cId="0" sldId="261"/>
        </pc:sldMkLst>
      </pc:sldChg>
      <pc:sldChg chg="addSp delSp modSp mod ord modTransition">
        <pc:chgData name="Yasmin Lima" userId="0363c4e17e07ce6a" providerId="LiveId" clId="{5E378356-E631-46D2-99D9-A609B85C2E81}" dt="2025-06-26T02:03:37.352" v="5918" actId="207"/>
        <pc:sldMkLst>
          <pc:docMk/>
          <pc:sldMk cId="0" sldId="262"/>
        </pc:sldMkLst>
        <pc:spChg chg="mod">
          <ac:chgData name="Yasmin Lima" userId="0363c4e17e07ce6a" providerId="LiveId" clId="{5E378356-E631-46D2-99D9-A609B85C2E81}" dt="2025-06-25T13:07:12.921" v="3126" actId="14100"/>
          <ac:spMkLst>
            <pc:docMk/>
            <pc:sldMk cId="0" sldId="262"/>
            <ac:spMk id="6" creationId="{00000000-0000-0000-0000-000000000000}"/>
          </ac:spMkLst>
        </pc:spChg>
        <pc:spChg chg="mod">
          <ac:chgData name="Yasmin Lima" userId="0363c4e17e07ce6a" providerId="LiveId" clId="{5E378356-E631-46D2-99D9-A609B85C2E81}" dt="2025-06-25T12:46:53.002" v="2873" actId="12788"/>
          <ac:spMkLst>
            <pc:docMk/>
            <pc:sldMk cId="0" sldId="262"/>
            <ac:spMk id="16" creationId="{00000000-0000-0000-0000-000000000000}"/>
          </ac:spMkLst>
        </pc:spChg>
        <pc:spChg chg="mod">
          <ac:chgData name="Yasmin Lima" userId="0363c4e17e07ce6a" providerId="LiveId" clId="{5E378356-E631-46D2-99D9-A609B85C2E81}" dt="2025-06-25T12:47:01.431" v="2876" actId="12788"/>
          <ac:spMkLst>
            <pc:docMk/>
            <pc:sldMk cId="0" sldId="262"/>
            <ac:spMk id="18" creationId="{00000000-0000-0000-0000-000000000000}"/>
          </ac:spMkLst>
        </pc:spChg>
        <pc:spChg chg="mod">
          <ac:chgData name="Yasmin Lima" userId="0363c4e17e07ce6a" providerId="LiveId" clId="{5E378356-E631-46D2-99D9-A609B85C2E81}" dt="2025-06-25T12:47:07.719" v="2877" actId="12788"/>
          <ac:spMkLst>
            <pc:docMk/>
            <pc:sldMk cId="0" sldId="262"/>
            <ac:spMk id="20" creationId="{00000000-0000-0000-0000-000000000000}"/>
          </ac:spMkLst>
        </pc:spChg>
        <pc:spChg chg="mod">
          <ac:chgData name="Yasmin Lima" userId="0363c4e17e07ce6a" providerId="LiveId" clId="{5E378356-E631-46D2-99D9-A609B85C2E81}" dt="2025-06-26T02:03:37.352" v="5918" actId="207"/>
          <ac:spMkLst>
            <pc:docMk/>
            <pc:sldMk cId="0" sldId="262"/>
            <ac:spMk id="28" creationId="{8D3D5103-DA5C-0857-A076-F11B77FC6078}"/>
          </ac:spMkLst>
        </pc:spChg>
        <pc:grpChg chg="mod">
          <ac:chgData name="Yasmin Lima" userId="0363c4e17e07ce6a" providerId="LiveId" clId="{5E378356-E631-46D2-99D9-A609B85C2E81}" dt="2025-06-25T12:46:32.989" v="2867" actId="12788"/>
          <ac:grpSpMkLst>
            <pc:docMk/>
            <pc:sldMk cId="0" sldId="262"/>
            <ac:grpSpMk id="3" creationId="{00000000-0000-0000-0000-000000000000}"/>
          </ac:grpSpMkLst>
        </pc:grpChg>
        <pc:picChg chg="add mod modCrop">
          <ac:chgData name="Yasmin Lima" userId="0363c4e17e07ce6a" providerId="LiveId" clId="{5E378356-E631-46D2-99D9-A609B85C2E81}" dt="2025-06-25T12:46:53.002" v="2873" actId="12788"/>
          <ac:picMkLst>
            <pc:docMk/>
            <pc:sldMk cId="0" sldId="262"/>
            <ac:picMk id="23" creationId="{15A83782-BD4E-ACCD-9204-F95D12C5C1E8}"/>
          </ac:picMkLst>
        </pc:picChg>
        <pc:picChg chg="add mod modCrop">
          <ac:chgData name="Yasmin Lima" userId="0363c4e17e07ce6a" providerId="LiveId" clId="{5E378356-E631-46D2-99D9-A609B85C2E81}" dt="2025-06-25T12:47:07.719" v="2877" actId="12788"/>
          <ac:picMkLst>
            <pc:docMk/>
            <pc:sldMk cId="0" sldId="262"/>
            <ac:picMk id="24" creationId="{CFF8D1D6-0F9A-E271-DB7A-51E2E3743FCD}"/>
          </ac:picMkLst>
        </pc:picChg>
        <pc:picChg chg="add mod">
          <ac:chgData name="Yasmin Lima" userId="0363c4e17e07ce6a" providerId="LiveId" clId="{5E378356-E631-46D2-99D9-A609B85C2E81}" dt="2025-06-25T12:47:01.431" v="2876" actId="12788"/>
          <ac:picMkLst>
            <pc:docMk/>
            <pc:sldMk cId="0" sldId="262"/>
            <ac:picMk id="25" creationId="{037B64CD-76C7-B74F-6010-083E0D2BDC59}"/>
          </ac:picMkLst>
        </pc:picChg>
        <pc:picChg chg="add mod ord modCrop">
          <ac:chgData name="Yasmin Lima" userId="0363c4e17e07ce6a" providerId="LiveId" clId="{5E378356-E631-46D2-99D9-A609B85C2E81}" dt="2025-06-25T19:33:03.799" v="4679" actId="167"/>
          <ac:picMkLst>
            <pc:docMk/>
            <pc:sldMk cId="0" sldId="262"/>
            <ac:picMk id="27" creationId="{C011AE4F-0DA1-369E-2D17-79641FFAFCC5}"/>
          </ac:picMkLst>
        </pc:picChg>
      </pc:sldChg>
      <pc:sldChg chg="addSp delSp modSp mod ord modTransition">
        <pc:chgData name="Yasmin Lima" userId="0363c4e17e07ce6a" providerId="LiveId" clId="{5E378356-E631-46D2-99D9-A609B85C2E81}" dt="2025-06-26T02:04:04.391" v="5925" actId="207"/>
        <pc:sldMkLst>
          <pc:docMk/>
          <pc:sldMk cId="0" sldId="263"/>
        </pc:sldMkLst>
        <pc:spChg chg="mod">
          <ac:chgData name="Yasmin Lima" userId="0363c4e17e07ce6a" providerId="LiveId" clId="{5E378356-E631-46D2-99D9-A609B85C2E81}" dt="2025-06-25T14:03:00.506" v="3304" actId="14100"/>
          <ac:spMkLst>
            <pc:docMk/>
            <pc:sldMk cId="0" sldId="263"/>
            <ac:spMk id="8" creationId="{00000000-0000-0000-0000-000000000000}"/>
          </ac:spMkLst>
        </pc:spChg>
        <pc:spChg chg="mod">
          <ac:chgData name="Yasmin Lima" userId="0363c4e17e07ce6a" providerId="LiveId" clId="{5E378356-E631-46D2-99D9-A609B85C2E81}" dt="2025-06-26T02:04:04.391" v="5925" actId="207"/>
          <ac:spMkLst>
            <pc:docMk/>
            <pc:sldMk cId="0" sldId="263"/>
            <ac:spMk id="51" creationId="{568D1BF3-D1E0-AB09-DF70-BAFB193BAEBE}"/>
          </ac:spMkLst>
        </pc:spChg>
        <pc:grpChg chg="mod">
          <ac:chgData name="Yasmin Lima" userId="0363c4e17e07ce6a" providerId="LiveId" clId="{5E378356-E631-46D2-99D9-A609B85C2E81}" dt="2025-06-25T14:02:49.123" v="3301" actId="1076"/>
          <ac:grpSpMkLst>
            <pc:docMk/>
            <pc:sldMk cId="0" sldId="263"/>
            <ac:grpSpMk id="5" creationId="{00000000-0000-0000-0000-000000000000}"/>
          </ac:grpSpMkLst>
        </pc:grpChg>
        <pc:grpChg chg="add mod">
          <ac:chgData name="Yasmin Lima" userId="0363c4e17e07ce6a" providerId="LiveId" clId="{5E378356-E631-46D2-99D9-A609B85C2E81}" dt="2025-06-25T14:34:17.757" v="3489" actId="12789"/>
          <ac:grpSpMkLst>
            <pc:docMk/>
            <pc:sldMk cId="0" sldId="263"/>
            <ac:grpSpMk id="50" creationId="{D82BD25B-3202-9B98-0E26-54EA80338060}"/>
          </ac:grpSpMkLst>
        </pc:grpChg>
        <pc:picChg chg="add mod modCrop">
          <ac:chgData name="Yasmin Lima" userId="0363c4e17e07ce6a" providerId="LiveId" clId="{5E378356-E631-46D2-99D9-A609B85C2E81}" dt="2025-06-25T14:34:09.975" v="3485" actId="164"/>
          <ac:picMkLst>
            <pc:docMk/>
            <pc:sldMk cId="0" sldId="263"/>
            <ac:picMk id="43" creationId="{0DCAE5ED-2441-572A-9375-7E9B8FA43BEB}"/>
          </ac:picMkLst>
        </pc:picChg>
        <pc:picChg chg="add mod ord modCrop">
          <ac:chgData name="Yasmin Lima" userId="0363c4e17e07ce6a" providerId="LiveId" clId="{5E378356-E631-46D2-99D9-A609B85C2E81}" dt="2025-06-25T14:34:09.975" v="3485" actId="164"/>
          <ac:picMkLst>
            <pc:docMk/>
            <pc:sldMk cId="0" sldId="263"/>
            <ac:picMk id="49" creationId="{F890DAA0-56BE-881E-AB2D-F1EF34FC0BC1}"/>
          </ac:picMkLst>
        </pc:picChg>
      </pc:sldChg>
      <pc:sldChg chg="addSp delSp modSp mod ord modTransition">
        <pc:chgData name="Yasmin Lima" userId="0363c4e17e07ce6a" providerId="LiveId" clId="{5E378356-E631-46D2-99D9-A609B85C2E81}" dt="2025-06-26T01:43:56.929" v="5226" actId="1076"/>
        <pc:sldMkLst>
          <pc:docMk/>
          <pc:sldMk cId="0" sldId="264"/>
        </pc:sldMkLst>
        <pc:spChg chg="mod topLvl">
          <ac:chgData name="Yasmin Lima" userId="0363c4e17e07ce6a" providerId="LiveId" clId="{5E378356-E631-46D2-99D9-A609B85C2E81}" dt="2025-06-26T01:08:45.072" v="4740" actId="164"/>
          <ac:spMkLst>
            <pc:docMk/>
            <pc:sldMk cId="0" sldId="264"/>
            <ac:spMk id="11" creationId="{00000000-0000-0000-0000-000000000000}"/>
          </ac:spMkLst>
        </pc:spChg>
        <pc:spChg chg="mod">
          <ac:chgData name="Yasmin Lima" userId="0363c4e17e07ce6a" providerId="LiveId" clId="{5E378356-E631-46D2-99D9-A609B85C2E81}" dt="2025-06-26T01:08:38.812" v="4739" actId="165"/>
          <ac:spMkLst>
            <pc:docMk/>
            <pc:sldMk cId="0" sldId="264"/>
            <ac:spMk id="13" creationId="{00000000-0000-0000-0000-000000000000}"/>
          </ac:spMkLst>
        </pc:spChg>
        <pc:spChg chg="mod">
          <ac:chgData name="Yasmin Lima" userId="0363c4e17e07ce6a" providerId="LiveId" clId="{5E378356-E631-46D2-99D9-A609B85C2E81}" dt="2025-06-26T01:08:38.812" v="4739" actId="165"/>
          <ac:spMkLst>
            <pc:docMk/>
            <pc:sldMk cId="0" sldId="264"/>
            <ac:spMk id="14" creationId="{00000000-0000-0000-0000-000000000000}"/>
          </ac:spMkLst>
        </pc:spChg>
        <pc:spChg chg="add del mod topLvl">
          <ac:chgData name="Yasmin Lima" userId="0363c4e17e07ce6a" providerId="LiveId" clId="{5E378356-E631-46D2-99D9-A609B85C2E81}" dt="2025-06-26T01:08:45.072" v="4740" actId="164"/>
          <ac:spMkLst>
            <pc:docMk/>
            <pc:sldMk cId="0" sldId="264"/>
            <ac:spMk id="15" creationId="{00000000-0000-0000-0000-000000000000}"/>
          </ac:spMkLst>
        </pc:spChg>
        <pc:spChg chg="mod topLvl">
          <ac:chgData name="Yasmin Lima" userId="0363c4e17e07ce6a" providerId="LiveId" clId="{5E378356-E631-46D2-99D9-A609B85C2E81}" dt="2025-06-26T01:08:45.072" v="4740" actId="164"/>
          <ac:spMkLst>
            <pc:docMk/>
            <pc:sldMk cId="0" sldId="264"/>
            <ac:spMk id="16" creationId="{00000000-0000-0000-0000-000000000000}"/>
          </ac:spMkLst>
        </pc:spChg>
        <pc:spChg chg="mod">
          <ac:chgData name="Yasmin Lima" userId="0363c4e17e07ce6a" providerId="LiveId" clId="{5E378356-E631-46D2-99D9-A609B85C2E81}" dt="2025-06-25T19:00:23.119" v="4381" actId="12788"/>
          <ac:spMkLst>
            <pc:docMk/>
            <pc:sldMk cId="0" sldId="264"/>
            <ac:spMk id="23" creationId="{00000000-0000-0000-0000-000000000000}"/>
          </ac:spMkLst>
        </pc:spChg>
        <pc:spChg chg="mod topLvl">
          <ac:chgData name="Yasmin Lima" userId="0363c4e17e07ce6a" providerId="LiveId" clId="{5E378356-E631-46D2-99D9-A609B85C2E81}" dt="2025-06-26T01:39:18.963" v="5043" actId="2710"/>
          <ac:spMkLst>
            <pc:docMk/>
            <pc:sldMk cId="0" sldId="264"/>
            <ac:spMk id="28" creationId="{00000000-0000-0000-0000-000000000000}"/>
          </ac:spMkLst>
        </pc:spChg>
        <pc:spChg chg="mod topLvl">
          <ac:chgData name="Yasmin Lima" userId="0363c4e17e07ce6a" providerId="LiveId" clId="{5E378356-E631-46D2-99D9-A609B85C2E81}" dt="2025-06-26T01:38:42.711" v="4990" actId="1076"/>
          <ac:spMkLst>
            <pc:docMk/>
            <pc:sldMk cId="0" sldId="264"/>
            <ac:spMk id="29" creationId="{00000000-0000-0000-0000-000000000000}"/>
          </ac:spMkLst>
        </pc:spChg>
        <pc:spChg chg="mod">
          <ac:chgData name="Yasmin Lima" userId="0363c4e17e07ce6a" providerId="LiveId" clId="{5E378356-E631-46D2-99D9-A609B85C2E81}" dt="2025-06-26T01:43:40.303" v="5220" actId="1076"/>
          <ac:spMkLst>
            <pc:docMk/>
            <pc:sldMk cId="0" sldId="264"/>
            <ac:spMk id="32" creationId="{00000000-0000-0000-0000-000000000000}"/>
          </ac:spMkLst>
        </pc:spChg>
        <pc:spChg chg="mod">
          <ac:chgData name="Yasmin Lima" userId="0363c4e17e07ce6a" providerId="LiveId" clId="{5E378356-E631-46D2-99D9-A609B85C2E81}" dt="2025-06-26T01:42:34.924" v="5129" actId="1076"/>
          <ac:spMkLst>
            <pc:docMk/>
            <pc:sldMk cId="0" sldId="264"/>
            <ac:spMk id="33" creationId="{00000000-0000-0000-0000-000000000000}"/>
          </ac:spMkLst>
        </pc:spChg>
        <pc:spChg chg="mod">
          <ac:chgData name="Yasmin Lima" userId="0363c4e17e07ce6a" providerId="LiveId" clId="{5E378356-E631-46D2-99D9-A609B85C2E81}" dt="2025-06-26T01:08:51.320" v="4744"/>
          <ac:spMkLst>
            <pc:docMk/>
            <pc:sldMk cId="0" sldId="264"/>
            <ac:spMk id="58" creationId="{F7B81B60-2940-0E54-31BE-D8CE39CC3EE1}"/>
          </ac:spMkLst>
        </pc:spChg>
        <pc:spChg chg="mod">
          <ac:chgData name="Yasmin Lima" userId="0363c4e17e07ce6a" providerId="LiveId" clId="{5E378356-E631-46D2-99D9-A609B85C2E81}" dt="2025-06-26T01:39:15.384" v="5042" actId="1076"/>
          <ac:spMkLst>
            <pc:docMk/>
            <pc:sldMk cId="0" sldId="264"/>
            <ac:spMk id="60" creationId="{2CADC695-9DDC-72B4-951C-EA00310A6249}"/>
          </ac:spMkLst>
        </pc:spChg>
        <pc:spChg chg="mod">
          <ac:chgData name="Yasmin Lima" userId="0363c4e17e07ce6a" providerId="LiveId" clId="{5E378356-E631-46D2-99D9-A609B85C2E81}" dt="2025-06-26T01:28:49.086" v="4835" actId="1076"/>
          <ac:spMkLst>
            <pc:docMk/>
            <pc:sldMk cId="0" sldId="264"/>
            <ac:spMk id="61" creationId="{B3473D12-4CED-D59C-A755-B49BDF298DCC}"/>
          </ac:spMkLst>
        </pc:spChg>
        <pc:spChg chg="mod">
          <ac:chgData name="Yasmin Lima" userId="0363c4e17e07ce6a" providerId="LiveId" clId="{5E378356-E631-46D2-99D9-A609B85C2E81}" dt="2025-06-26T01:30:01.249" v="4855" actId="1076"/>
          <ac:spMkLst>
            <pc:docMk/>
            <pc:sldMk cId="0" sldId="264"/>
            <ac:spMk id="62" creationId="{3B673A9A-99D3-2AB1-A0E6-E301DC6FA6E2}"/>
          </ac:spMkLst>
        </pc:spChg>
        <pc:spChg chg="mod">
          <ac:chgData name="Yasmin Lima" userId="0363c4e17e07ce6a" providerId="LiveId" clId="{5E378356-E631-46D2-99D9-A609B85C2E81}" dt="2025-06-26T01:29:58.765" v="4854" actId="1076"/>
          <ac:spMkLst>
            <pc:docMk/>
            <pc:sldMk cId="0" sldId="264"/>
            <ac:spMk id="63" creationId="{C50AF21A-87D6-9305-CBE1-8DF71A2C4DB2}"/>
          </ac:spMkLst>
        </pc:spChg>
        <pc:spChg chg="mod">
          <ac:chgData name="Yasmin Lima" userId="0363c4e17e07ce6a" providerId="LiveId" clId="{5E378356-E631-46D2-99D9-A609B85C2E81}" dt="2025-06-26T01:08:51.320" v="4744"/>
          <ac:spMkLst>
            <pc:docMk/>
            <pc:sldMk cId="0" sldId="264"/>
            <ac:spMk id="65" creationId="{252F4575-1755-82F4-19D9-D3A64E0B2A0C}"/>
          </ac:spMkLst>
        </pc:spChg>
        <pc:spChg chg="mod">
          <ac:chgData name="Yasmin Lima" userId="0363c4e17e07ce6a" providerId="LiveId" clId="{5E378356-E631-46D2-99D9-A609B85C2E81}" dt="2025-06-26T01:08:51.320" v="4744"/>
          <ac:spMkLst>
            <pc:docMk/>
            <pc:sldMk cId="0" sldId="264"/>
            <ac:spMk id="66" creationId="{050A6246-4F79-B1BA-C9DA-4BF1959BCE7E}"/>
          </ac:spMkLst>
        </pc:spChg>
        <pc:spChg chg="mod">
          <ac:chgData name="Yasmin Lima" userId="0363c4e17e07ce6a" providerId="LiveId" clId="{5E378356-E631-46D2-99D9-A609B85C2E81}" dt="2025-06-26T01:28:50.891" v="4837" actId="1076"/>
          <ac:spMkLst>
            <pc:docMk/>
            <pc:sldMk cId="0" sldId="264"/>
            <ac:spMk id="67" creationId="{4C4F1315-01E4-ADA4-E3E4-6C23BC919688}"/>
          </ac:spMkLst>
        </pc:spChg>
        <pc:spChg chg="mod">
          <ac:chgData name="Yasmin Lima" userId="0363c4e17e07ce6a" providerId="LiveId" clId="{5E378356-E631-46D2-99D9-A609B85C2E81}" dt="2025-06-26T01:08:51.320" v="4744"/>
          <ac:spMkLst>
            <pc:docMk/>
            <pc:sldMk cId="0" sldId="264"/>
            <ac:spMk id="68" creationId="{27E4E712-C73D-3903-233E-EAFBA5AABA9E}"/>
          </ac:spMkLst>
        </pc:spChg>
        <pc:spChg chg="add mod">
          <ac:chgData name="Yasmin Lima" userId="0363c4e17e07ce6a" providerId="LiveId" clId="{5E378356-E631-46D2-99D9-A609B85C2E81}" dt="2025-06-26T01:30:19.876" v="4867" actId="1076"/>
          <ac:spMkLst>
            <pc:docMk/>
            <pc:sldMk cId="0" sldId="264"/>
            <ac:spMk id="73" creationId="{106246CA-2F5E-F416-0D01-AB16340A44D0}"/>
          </ac:spMkLst>
        </pc:spChg>
        <pc:spChg chg="add mod">
          <ac:chgData name="Yasmin Lima" userId="0363c4e17e07ce6a" providerId="LiveId" clId="{5E378356-E631-46D2-99D9-A609B85C2E81}" dt="2025-06-26T01:40:18.411" v="5053" actId="20577"/>
          <ac:spMkLst>
            <pc:docMk/>
            <pc:sldMk cId="0" sldId="264"/>
            <ac:spMk id="76" creationId="{CE65B70A-2B38-042F-E884-4CFD17AA4857}"/>
          </ac:spMkLst>
        </pc:spChg>
        <pc:spChg chg="add mod">
          <ac:chgData name="Yasmin Lima" userId="0363c4e17e07ce6a" providerId="LiveId" clId="{5E378356-E631-46D2-99D9-A609B85C2E81}" dt="2025-06-26T01:40:29.209" v="5056" actId="1076"/>
          <ac:spMkLst>
            <pc:docMk/>
            <pc:sldMk cId="0" sldId="264"/>
            <ac:spMk id="77" creationId="{6F2D8DAC-72ED-1E36-6A9A-2147FFC94809}"/>
          </ac:spMkLst>
        </pc:spChg>
        <pc:spChg chg="add mod">
          <ac:chgData name="Yasmin Lima" userId="0363c4e17e07ce6a" providerId="LiveId" clId="{5E378356-E631-46D2-99D9-A609B85C2E81}" dt="2025-06-26T01:40:25.716" v="5055" actId="1076"/>
          <ac:spMkLst>
            <pc:docMk/>
            <pc:sldMk cId="0" sldId="264"/>
            <ac:spMk id="78" creationId="{FD8B68FB-D456-1888-F695-E0DACA2000AD}"/>
          </ac:spMkLst>
        </pc:spChg>
        <pc:spChg chg="add mod">
          <ac:chgData name="Yasmin Lima" userId="0363c4e17e07ce6a" providerId="LiveId" clId="{5E378356-E631-46D2-99D9-A609B85C2E81}" dt="2025-06-26T01:43:50.577" v="5224" actId="20577"/>
          <ac:spMkLst>
            <pc:docMk/>
            <pc:sldMk cId="0" sldId="264"/>
            <ac:spMk id="81" creationId="{EE025B87-01D1-5840-D46D-76604A0F9290}"/>
          </ac:spMkLst>
        </pc:spChg>
        <pc:spChg chg="add mod">
          <ac:chgData name="Yasmin Lima" userId="0363c4e17e07ce6a" providerId="LiveId" clId="{5E378356-E631-46D2-99D9-A609B85C2E81}" dt="2025-06-26T01:43:53.544" v="5225" actId="1076"/>
          <ac:spMkLst>
            <pc:docMk/>
            <pc:sldMk cId="0" sldId="264"/>
            <ac:spMk id="82" creationId="{74823885-7FF6-2946-F23F-217CC9370F20}"/>
          </ac:spMkLst>
        </pc:spChg>
        <pc:spChg chg="add mod">
          <ac:chgData name="Yasmin Lima" userId="0363c4e17e07ce6a" providerId="LiveId" clId="{5E378356-E631-46D2-99D9-A609B85C2E81}" dt="2025-06-26T01:43:56.929" v="5226" actId="1076"/>
          <ac:spMkLst>
            <pc:docMk/>
            <pc:sldMk cId="0" sldId="264"/>
            <ac:spMk id="83" creationId="{CBEF0C2A-3848-44BA-1395-32AF0546E6BF}"/>
          </ac:spMkLst>
        </pc:spChg>
        <pc:grpChg chg="mod topLvl">
          <ac:chgData name="Yasmin Lima" userId="0363c4e17e07ce6a" providerId="LiveId" clId="{5E378356-E631-46D2-99D9-A609B85C2E81}" dt="2025-06-26T01:08:45.072" v="4740" actId="164"/>
          <ac:grpSpMkLst>
            <pc:docMk/>
            <pc:sldMk cId="0" sldId="264"/>
            <ac:grpSpMk id="12" creationId="{00000000-0000-0000-0000-000000000000}"/>
          </ac:grpSpMkLst>
        </pc:grpChg>
        <pc:grpChg chg="mod">
          <ac:chgData name="Yasmin Lima" userId="0363c4e17e07ce6a" providerId="LiveId" clId="{5E378356-E631-46D2-99D9-A609B85C2E81}" dt="2025-06-26T01:43:29.629" v="5216" actId="1076"/>
          <ac:grpSpMkLst>
            <pc:docMk/>
            <pc:sldMk cId="0" sldId="264"/>
            <ac:grpSpMk id="18" creationId="{00000000-0000-0000-0000-000000000000}"/>
          </ac:grpSpMkLst>
        </pc:grpChg>
        <pc:grpChg chg="add mod">
          <ac:chgData name="Yasmin Lima" userId="0363c4e17e07ce6a" providerId="LiveId" clId="{5E378356-E631-46D2-99D9-A609B85C2E81}" dt="2025-06-26T01:20:33.476" v="4763" actId="12788"/>
          <ac:grpSpMkLst>
            <pc:docMk/>
            <pc:sldMk cId="0" sldId="264"/>
            <ac:grpSpMk id="55" creationId="{68A75253-BFDB-DF72-F6D2-8C9901D27D28}"/>
          </ac:grpSpMkLst>
        </pc:grpChg>
        <pc:grpChg chg="mod">
          <ac:chgData name="Yasmin Lima" userId="0363c4e17e07ce6a" providerId="LiveId" clId="{5E378356-E631-46D2-99D9-A609B85C2E81}" dt="2025-06-26T01:20:36.074" v="4764" actId="12788"/>
          <ac:grpSpMkLst>
            <pc:docMk/>
            <pc:sldMk cId="0" sldId="264"/>
            <ac:grpSpMk id="57" creationId="{29E2B372-AF50-5AAD-4154-6787195A14FC}"/>
          </ac:grpSpMkLst>
        </pc:grpChg>
        <pc:picChg chg="add mod modCrop">
          <ac:chgData name="Yasmin Lima" userId="0363c4e17e07ce6a" providerId="LiveId" clId="{5E378356-E631-46D2-99D9-A609B85C2E81}" dt="2025-06-26T01:28:44.761" v="4833" actId="1076"/>
          <ac:picMkLst>
            <pc:docMk/>
            <pc:sldMk cId="0" sldId="264"/>
            <ac:picMk id="70" creationId="{AA4D496F-4D06-65DE-26AF-C7364F42C151}"/>
          </ac:picMkLst>
        </pc:picChg>
        <pc:picChg chg="add mod modCrop">
          <ac:chgData name="Yasmin Lima" userId="0363c4e17e07ce6a" providerId="LiveId" clId="{5E378356-E631-46D2-99D9-A609B85C2E81}" dt="2025-06-26T01:31:16.100" v="4869" actId="1076"/>
          <ac:picMkLst>
            <pc:docMk/>
            <pc:sldMk cId="0" sldId="264"/>
            <ac:picMk id="71" creationId="{DB13AA61-E290-9E7A-68A1-5A4F3B11BC85}"/>
          </ac:picMkLst>
        </pc:picChg>
        <pc:picChg chg="add mod modCrop">
          <ac:chgData name="Yasmin Lima" userId="0363c4e17e07ce6a" providerId="LiveId" clId="{5E378356-E631-46D2-99D9-A609B85C2E81}" dt="2025-06-26T01:42:23.271" v="5124" actId="1076"/>
          <ac:picMkLst>
            <pc:docMk/>
            <pc:sldMk cId="0" sldId="264"/>
            <ac:picMk id="80" creationId="{7F523748-8E53-905F-3F45-17D13CAE2B44}"/>
          </ac:picMkLst>
        </pc:picChg>
      </pc:sldChg>
      <pc:sldChg chg="addSp delSp modSp mod ord modTransition">
        <pc:chgData name="Yasmin Lima" userId="0363c4e17e07ce6a" providerId="LiveId" clId="{5E378356-E631-46D2-99D9-A609B85C2E81}" dt="2025-06-26T02:03:58.193" v="5924" actId="207"/>
        <pc:sldMkLst>
          <pc:docMk/>
          <pc:sldMk cId="0" sldId="265"/>
        </pc:sldMkLst>
        <pc:spChg chg="mod">
          <ac:chgData name="Yasmin Lima" userId="0363c4e17e07ce6a" providerId="LiveId" clId="{5E378356-E631-46D2-99D9-A609B85C2E81}" dt="2025-06-25T13:08:00.999" v="3142" actId="12789"/>
          <ac:spMkLst>
            <pc:docMk/>
            <pc:sldMk cId="0" sldId="265"/>
            <ac:spMk id="8" creationId="{00000000-0000-0000-0000-000000000000}"/>
          </ac:spMkLst>
        </pc:spChg>
        <pc:spChg chg="mod">
          <ac:chgData name="Yasmin Lima" userId="0363c4e17e07ce6a" providerId="LiveId" clId="{5E378356-E631-46D2-99D9-A609B85C2E81}" dt="2025-06-26T02:03:58.193" v="5924" actId="207"/>
          <ac:spMkLst>
            <pc:docMk/>
            <pc:sldMk cId="0" sldId="265"/>
            <ac:spMk id="12" creationId="{6A81256C-C94F-0FD4-B21A-0FA0E5A7A887}"/>
          </ac:spMkLst>
        </pc:spChg>
        <pc:picChg chg="add mod ord">
          <ac:chgData name="Yasmin Lima" userId="0363c4e17e07ce6a" providerId="LiveId" clId="{5E378356-E631-46D2-99D9-A609B85C2E81}" dt="2025-06-25T19:37:44.751" v="4700" actId="29295"/>
          <ac:picMkLst>
            <pc:docMk/>
            <pc:sldMk cId="0" sldId="265"/>
            <ac:picMk id="11" creationId="{5D5F303D-44DF-FBE7-A9E5-A222C87BBFCC}"/>
          </ac:picMkLst>
        </pc:picChg>
      </pc:sldChg>
      <pc:sldChg chg="addSp delSp modSp del mod ord">
        <pc:chgData name="Yasmin Lima" userId="0363c4e17e07ce6a" providerId="LiveId" clId="{5E378356-E631-46D2-99D9-A609B85C2E81}" dt="2025-06-25T18:23:09.074" v="4206" actId="2696"/>
        <pc:sldMkLst>
          <pc:docMk/>
          <pc:sldMk cId="0" sldId="266"/>
        </pc:sldMkLst>
      </pc:sldChg>
      <pc:sldChg chg="addSp delSp modSp mod modTransition">
        <pc:chgData name="Yasmin Lima" userId="0363c4e17e07ce6a" providerId="LiveId" clId="{5E378356-E631-46D2-99D9-A609B85C2E81}" dt="2025-06-25T19:18:38.664" v="4577"/>
        <pc:sldMkLst>
          <pc:docMk/>
          <pc:sldMk cId="0" sldId="267"/>
        </pc:sldMkLst>
        <pc:spChg chg="mod">
          <ac:chgData name="Yasmin Lima" userId="0363c4e17e07ce6a" providerId="LiveId" clId="{5E378356-E631-46D2-99D9-A609B85C2E81}" dt="2025-06-25T19:09:53.974" v="4507" actId="255"/>
          <ac:spMkLst>
            <pc:docMk/>
            <pc:sldMk cId="0" sldId="267"/>
            <ac:spMk id="5" creationId="{00000000-0000-0000-0000-000000000000}"/>
          </ac:spMkLst>
        </pc:spChg>
        <pc:spChg chg="add mod">
          <ac:chgData name="Yasmin Lima" userId="0363c4e17e07ce6a" providerId="LiveId" clId="{5E378356-E631-46D2-99D9-A609B85C2E81}" dt="2025-06-25T12:29:05.162" v="2069" actId="1076"/>
          <ac:spMkLst>
            <pc:docMk/>
            <pc:sldMk cId="0" sldId="267"/>
            <ac:spMk id="39" creationId="{BE0007F6-A2AB-6CC5-CEEC-8F2031179041}"/>
          </ac:spMkLst>
        </pc:spChg>
        <pc:spChg chg="add mod">
          <ac:chgData name="Yasmin Lima" userId="0363c4e17e07ce6a" providerId="LiveId" clId="{5E378356-E631-46D2-99D9-A609B85C2E81}" dt="2025-06-25T12:29:03.639" v="2068" actId="1076"/>
          <ac:spMkLst>
            <pc:docMk/>
            <pc:sldMk cId="0" sldId="267"/>
            <ac:spMk id="41" creationId="{ABED1EBE-081D-D6AE-C698-7AC23FBA4AFF}"/>
          </ac:spMkLst>
        </pc:spChg>
      </pc:sldChg>
      <pc:sldChg chg="addSp delSp modSp mod ord modTransition">
        <pc:chgData name="Yasmin Lima" userId="0363c4e17e07ce6a" providerId="LiveId" clId="{5E378356-E631-46D2-99D9-A609B85C2E81}" dt="2025-06-25T19:39:19.858" v="4705" actId="962"/>
        <pc:sldMkLst>
          <pc:docMk/>
          <pc:sldMk cId="0" sldId="268"/>
        </pc:sldMkLst>
        <pc:spChg chg="mod">
          <ac:chgData name="Yasmin Lima" userId="0363c4e17e07ce6a" providerId="LiveId" clId="{5E378356-E631-46D2-99D9-A609B85C2E81}" dt="2025-06-25T19:14:19.897" v="4544" actId="20577"/>
          <ac:spMkLst>
            <pc:docMk/>
            <pc:sldMk cId="0" sldId="268"/>
            <ac:spMk id="2" creationId="{00000000-0000-0000-0000-000000000000}"/>
          </ac:spMkLst>
        </pc:spChg>
        <pc:picChg chg="add mod">
          <ac:chgData name="Yasmin Lima" userId="0363c4e17e07ce6a" providerId="LiveId" clId="{5E378356-E631-46D2-99D9-A609B85C2E81}" dt="2025-06-25T19:04:50.060" v="4429" actId="1076"/>
          <ac:picMkLst>
            <pc:docMk/>
            <pc:sldMk cId="0" sldId="268"/>
            <ac:picMk id="24" creationId="{7CE301B0-FB37-530F-966D-89F8E5042D1B}"/>
          </ac:picMkLst>
        </pc:picChg>
        <pc:picChg chg="add mod">
          <ac:chgData name="Yasmin Lima" userId="0363c4e17e07ce6a" providerId="LiveId" clId="{5E378356-E631-46D2-99D9-A609B85C2E81}" dt="2025-06-25T19:39:19.858" v="4705" actId="962"/>
          <ac:picMkLst>
            <pc:docMk/>
            <pc:sldMk cId="0" sldId="268"/>
            <ac:picMk id="28" creationId="{DDBB14C0-CC83-EBA6-7526-074E5E9B1695}"/>
          </ac:picMkLst>
        </pc:picChg>
      </pc:sldChg>
      <pc:sldChg chg="del">
        <pc:chgData name="Yasmin Lima" userId="0363c4e17e07ce6a" providerId="LiveId" clId="{5E378356-E631-46D2-99D9-A609B85C2E81}" dt="2025-06-25T19:14:43.798" v="4545" actId="2696"/>
        <pc:sldMkLst>
          <pc:docMk/>
          <pc:sldMk cId="0" sldId="269"/>
        </pc:sldMkLst>
      </pc:sldChg>
      <pc:sldChg chg="addSp delSp modSp add mod modTransition">
        <pc:chgData name="Yasmin Lima" userId="0363c4e17e07ce6a" providerId="LiveId" clId="{5E378356-E631-46D2-99D9-A609B85C2E81}" dt="2025-06-30T14:38:39.474" v="5996" actId="1076"/>
        <pc:sldMkLst>
          <pc:docMk/>
          <pc:sldMk cId="1954137897" sldId="270"/>
        </pc:sldMkLst>
        <pc:spChg chg="mod">
          <ac:chgData name="Yasmin Lima" userId="0363c4e17e07ce6a" providerId="LiveId" clId="{5E378356-E631-46D2-99D9-A609B85C2E81}" dt="2025-06-25T00:15:23.994" v="658" actId="1076"/>
          <ac:spMkLst>
            <pc:docMk/>
            <pc:sldMk cId="1954137897" sldId="270"/>
            <ac:spMk id="5" creationId="{99684483-C0C1-B287-E759-6F39F62276E2}"/>
          </ac:spMkLst>
        </pc:spChg>
        <pc:spChg chg="add mod">
          <ac:chgData name="Yasmin Lima" userId="0363c4e17e07ce6a" providerId="LiveId" clId="{5E378356-E631-46D2-99D9-A609B85C2E81}" dt="2025-06-30T14:38:12.908" v="5965" actId="1076"/>
          <ac:spMkLst>
            <pc:docMk/>
            <pc:sldMk cId="1954137897" sldId="270"/>
            <ac:spMk id="10" creationId="{C1B92078-AFE5-842D-CCC5-16793FCD2912}"/>
          </ac:spMkLst>
        </pc:spChg>
        <pc:spChg chg="mod">
          <ac:chgData name="Yasmin Lima" userId="0363c4e17e07ce6a" providerId="LiveId" clId="{5E378356-E631-46D2-99D9-A609B85C2E81}" dt="2025-06-25T00:15:23.994" v="658" actId="1076"/>
          <ac:spMkLst>
            <pc:docMk/>
            <pc:sldMk cId="1954137897" sldId="270"/>
            <ac:spMk id="11" creationId="{16998FF7-B675-A1A7-ADEB-66B09D081DE4}"/>
          </ac:spMkLst>
        </pc:spChg>
        <pc:spChg chg="mod">
          <ac:chgData name="Yasmin Lima" userId="0363c4e17e07ce6a" providerId="LiveId" clId="{5E378356-E631-46D2-99D9-A609B85C2E81}" dt="2025-06-30T14:38:39.474" v="5996" actId="1076"/>
          <ac:spMkLst>
            <pc:docMk/>
            <pc:sldMk cId="1954137897" sldId="270"/>
            <ac:spMk id="13" creationId="{F79775FB-1C8E-8F0C-0E5B-668FDCA628E8}"/>
          </ac:spMkLst>
        </pc:spChg>
        <pc:spChg chg="mod">
          <ac:chgData name="Yasmin Lima" userId="0363c4e17e07ce6a" providerId="LiveId" clId="{5E378356-E631-46D2-99D9-A609B85C2E81}" dt="2025-06-24T14:55:33.031" v="425" actId="20577"/>
          <ac:spMkLst>
            <pc:docMk/>
            <pc:sldMk cId="1954137897" sldId="270"/>
            <ac:spMk id="14" creationId="{DDEAAB61-C616-E9C4-F53F-1D9DF33B4C0A}"/>
          </ac:spMkLst>
        </pc:spChg>
        <pc:spChg chg="mod">
          <ac:chgData name="Yasmin Lima" userId="0363c4e17e07ce6a" providerId="LiveId" clId="{5E378356-E631-46D2-99D9-A609B85C2E81}" dt="2025-06-30T14:38:39.474" v="5996" actId="1076"/>
          <ac:spMkLst>
            <pc:docMk/>
            <pc:sldMk cId="1954137897" sldId="270"/>
            <ac:spMk id="15" creationId="{B3B7FCFC-7F07-AA50-B47B-138FEAD91D12}"/>
          </ac:spMkLst>
        </pc:spChg>
        <pc:spChg chg="mod">
          <ac:chgData name="Yasmin Lima" userId="0363c4e17e07ce6a" providerId="LiveId" clId="{5E378356-E631-46D2-99D9-A609B85C2E81}" dt="2025-06-30T14:38:39.474" v="5996" actId="1076"/>
          <ac:spMkLst>
            <pc:docMk/>
            <pc:sldMk cId="1954137897" sldId="270"/>
            <ac:spMk id="16" creationId="{1B6BA7CC-053E-DD6E-03CB-DD3E5047BE60}"/>
          </ac:spMkLst>
        </pc:spChg>
        <pc:spChg chg="mod">
          <ac:chgData name="Yasmin Lima" userId="0363c4e17e07ce6a" providerId="LiveId" clId="{5E378356-E631-46D2-99D9-A609B85C2E81}" dt="2025-06-25T00:15:23.994" v="658" actId="1076"/>
          <ac:spMkLst>
            <pc:docMk/>
            <pc:sldMk cId="1954137897" sldId="270"/>
            <ac:spMk id="17" creationId="{DFC4EF82-B035-03EF-2152-E703244D6C78}"/>
          </ac:spMkLst>
        </pc:spChg>
        <pc:spChg chg="mod">
          <ac:chgData name="Yasmin Lima" userId="0363c4e17e07ce6a" providerId="LiveId" clId="{5E378356-E631-46D2-99D9-A609B85C2E81}" dt="2025-06-30T14:38:39.474" v="5996" actId="1076"/>
          <ac:spMkLst>
            <pc:docMk/>
            <pc:sldMk cId="1954137897" sldId="270"/>
            <ac:spMk id="18" creationId="{8B864D3E-CBAD-AFBF-6631-D81D9CA47EAD}"/>
          </ac:spMkLst>
        </pc:spChg>
        <pc:spChg chg="mod">
          <ac:chgData name="Yasmin Lima" userId="0363c4e17e07ce6a" providerId="LiveId" clId="{5E378356-E631-46D2-99D9-A609B85C2E81}" dt="2025-06-30T14:38:39.474" v="5996" actId="1076"/>
          <ac:spMkLst>
            <pc:docMk/>
            <pc:sldMk cId="1954137897" sldId="270"/>
            <ac:spMk id="19" creationId="{ED98CCB1-374A-BB76-A923-7642A59776BB}"/>
          </ac:spMkLst>
        </pc:spChg>
        <pc:spChg chg="mod">
          <ac:chgData name="Yasmin Lima" userId="0363c4e17e07ce6a" providerId="LiveId" clId="{5E378356-E631-46D2-99D9-A609B85C2E81}" dt="2025-06-30T14:38:39.474" v="5996" actId="1076"/>
          <ac:spMkLst>
            <pc:docMk/>
            <pc:sldMk cId="1954137897" sldId="270"/>
            <ac:spMk id="20" creationId="{D8402F81-E191-C362-6E60-6E003E0A5252}"/>
          </ac:spMkLst>
        </pc:spChg>
        <pc:spChg chg="mod">
          <ac:chgData name="Yasmin Lima" userId="0363c4e17e07ce6a" providerId="LiveId" clId="{5E378356-E631-46D2-99D9-A609B85C2E81}" dt="2025-06-25T00:15:23.994" v="658" actId="1076"/>
          <ac:spMkLst>
            <pc:docMk/>
            <pc:sldMk cId="1954137897" sldId="270"/>
            <ac:spMk id="21" creationId="{13DE0019-8157-D0DD-D1A1-169783A43322}"/>
          </ac:spMkLst>
        </pc:spChg>
        <pc:spChg chg="mod">
          <ac:chgData name="Yasmin Lima" userId="0363c4e17e07ce6a" providerId="LiveId" clId="{5E378356-E631-46D2-99D9-A609B85C2E81}" dt="2025-06-25T00:15:23.994" v="658" actId="1076"/>
          <ac:spMkLst>
            <pc:docMk/>
            <pc:sldMk cId="1954137897" sldId="270"/>
            <ac:spMk id="22" creationId="{8E7F142C-09ED-21D4-8A1F-E1F4D8B24BB9}"/>
          </ac:spMkLst>
        </pc:spChg>
        <pc:spChg chg="mod">
          <ac:chgData name="Yasmin Lima" userId="0363c4e17e07ce6a" providerId="LiveId" clId="{5E378356-E631-46D2-99D9-A609B85C2E81}" dt="2025-06-30T14:38:39.474" v="5996" actId="1076"/>
          <ac:spMkLst>
            <pc:docMk/>
            <pc:sldMk cId="1954137897" sldId="270"/>
            <ac:spMk id="23" creationId="{64EDA737-82A9-E1D2-662E-50849282A49E}"/>
          </ac:spMkLst>
        </pc:spChg>
        <pc:spChg chg="mod">
          <ac:chgData name="Yasmin Lima" userId="0363c4e17e07ce6a" providerId="LiveId" clId="{5E378356-E631-46D2-99D9-A609B85C2E81}" dt="2025-06-24T14:57:16.513" v="524" actId="14100"/>
          <ac:spMkLst>
            <pc:docMk/>
            <pc:sldMk cId="1954137897" sldId="270"/>
            <ac:spMk id="26" creationId="{2613C9AD-845B-9BA2-4B04-F83FD0018C14}"/>
          </ac:spMkLst>
        </pc:spChg>
        <pc:spChg chg="add mod">
          <ac:chgData name="Yasmin Lima" userId="0363c4e17e07ce6a" providerId="LiveId" clId="{5E378356-E631-46D2-99D9-A609B85C2E81}" dt="2025-06-30T14:38:12.908" v="5965" actId="1076"/>
          <ac:spMkLst>
            <pc:docMk/>
            <pc:sldMk cId="1954137897" sldId="270"/>
            <ac:spMk id="28" creationId="{426C6B81-E52C-E27E-C43B-AF4E2F932E97}"/>
          </ac:spMkLst>
        </pc:spChg>
        <pc:spChg chg="add mod">
          <ac:chgData name="Yasmin Lima" userId="0363c4e17e07ce6a" providerId="LiveId" clId="{5E378356-E631-46D2-99D9-A609B85C2E81}" dt="2025-06-30T14:38:12.908" v="5965" actId="1076"/>
          <ac:spMkLst>
            <pc:docMk/>
            <pc:sldMk cId="1954137897" sldId="270"/>
            <ac:spMk id="29" creationId="{9C4481B5-858E-D815-F665-38ECC55BE82E}"/>
          </ac:spMkLst>
        </pc:spChg>
        <pc:spChg chg="add mod">
          <ac:chgData name="Yasmin Lima" userId="0363c4e17e07ce6a" providerId="LiveId" clId="{5E378356-E631-46D2-99D9-A609B85C2E81}" dt="2025-06-30T14:38:12.908" v="5965" actId="1076"/>
          <ac:spMkLst>
            <pc:docMk/>
            <pc:sldMk cId="1954137897" sldId="270"/>
            <ac:spMk id="30" creationId="{F3DA7722-1AA0-172D-D4BB-8CD57D3CF30C}"/>
          </ac:spMkLst>
        </pc:spChg>
        <pc:spChg chg="mod">
          <ac:chgData name="Yasmin Lima" userId="0363c4e17e07ce6a" providerId="LiveId" clId="{5E378356-E631-46D2-99D9-A609B85C2E81}" dt="2025-06-25T19:13:57.941" v="4532" actId="1076"/>
          <ac:spMkLst>
            <pc:docMk/>
            <pc:sldMk cId="1954137897" sldId="270"/>
            <ac:spMk id="31" creationId="{AB26BBC2-287B-5CEB-EEB6-D870504F4272}"/>
          </ac:spMkLst>
        </pc:spChg>
        <pc:spChg chg="mod">
          <ac:chgData name="Yasmin Lima" userId="0363c4e17e07ce6a" providerId="LiveId" clId="{5E378356-E631-46D2-99D9-A609B85C2E81}" dt="2025-06-30T14:38:39.474" v="5996" actId="1076"/>
          <ac:spMkLst>
            <pc:docMk/>
            <pc:sldMk cId="1954137897" sldId="270"/>
            <ac:spMk id="32" creationId="{C70E2E9A-EFB1-A907-6E0B-E2B1100E9989}"/>
          </ac:spMkLst>
        </pc:spChg>
        <pc:spChg chg="mod">
          <ac:chgData name="Yasmin Lima" userId="0363c4e17e07ce6a" providerId="LiveId" clId="{5E378356-E631-46D2-99D9-A609B85C2E81}" dt="2025-06-25T19:14:01.362" v="4534" actId="20577"/>
          <ac:spMkLst>
            <pc:docMk/>
            <pc:sldMk cId="1954137897" sldId="270"/>
            <ac:spMk id="33" creationId="{1F4BFFF0-7419-DFA7-C504-67751F4AF8E6}"/>
          </ac:spMkLst>
        </pc:spChg>
        <pc:spChg chg="add mod">
          <ac:chgData name="Yasmin Lima" userId="0363c4e17e07ce6a" providerId="LiveId" clId="{5E378356-E631-46D2-99D9-A609B85C2E81}" dt="2025-06-25T19:13:57.941" v="4532" actId="1076"/>
          <ac:spMkLst>
            <pc:docMk/>
            <pc:sldMk cId="1954137897" sldId="270"/>
            <ac:spMk id="34" creationId="{B6224B2D-DDAC-9F6D-35FB-560ED8B2BEA8}"/>
          </ac:spMkLst>
        </pc:spChg>
        <pc:spChg chg="add mod">
          <ac:chgData name="Yasmin Lima" userId="0363c4e17e07ce6a" providerId="LiveId" clId="{5E378356-E631-46D2-99D9-A609B85C2E81}" dt="2025-06-30T14:38:18.915" v="5977" actId="20577"/>
          <ac:spMkLst>
            <pc:docMk/>
            <pc:sldMk cId="1954137897" sldId="270"/>
            <ac:spMk id="35" creationId="{7313EFB4-D5BF-256A-376A-8EA1CA83EA3B}"/>
          </ac:spMkLst>
        </pc:spChg>
        <pc:spChg chg="add mod">
          <ac:chgData name="Yasmin Lima" userId="0363c4e17e07ce6a" providerId="LiveId" clId="{5E378356-E631-46D2-99D9-A609B85C2E81}" dt="2025-06-30T14:38:39.474" v="5996" actId="1076"/>
          <ac:spMkLst>
            <pc:docMk/>
            <pc:sldMk cId="1954137897" sldId="270"/>
            <ac:spMk id="36" creationId="{EB90E585-42AB-CA59-2CF2-B843A00CEAAB}"/>
          </ac:spMkLst>
        </pc:spChg>
        <pc:spChg chg="add mod">
          <ac:chgData name="Yasmin Lima" userId="0363c4e17e07ce6a" providerId="LiveId" clId="{5E378356-E631-46D2-99D9-A609B85C2E81}" dt="2025-06-30T14:38:39.474" v="5996" actId="1076"/>
          <ac:spMkLst>
            <pc:docMk/>
            <pc:sldMk cId="1954137897" sldId="270"/>
            <ac:spMk id="37" creationId="{2D67C723-84B2-2F49-1454-E104AABE8CF5}"/>
          </ac:spMkLst>
        </pc:spChg>
        <pc:spChg chg="add mod">
          <ac:chgData name="Yasmin Lima" userId="0363c4e17e07ce6a" providerId="LiveId" clId="{5E378356-E631-46D2-99D9-A609B85C2E81}" dt="2025-06-25T19:13:57.941" v="4532" actId="1076"/>
          <ac:spMkLst>
            <pc:docMk/>
            <pc:sldMk cId="1954137897" sldId="270"/>
            <ac:spMk id="40" creationId="{684FC7BC-A0E8-95FA-E487-C51ECB05955F}"/>
          </ac:spMkLst>
        </pc:spChg>
        <pc:spChg chg="add mod">
          <ac:chgData name="Yasmin Lima" userId="0363c4e17e07ce6a" providerId="LiveId" clId="{5E378356-E631-46D2-99D9-A609B85C2E81}" dt="2025-06-30T14:38:25.381" v="5995" actId="20577"/>
          <ac:spMkLst>
            <pc:docMk/>
            <pc:sldMk cId="1954137897" sldId="270"/>
            <ac:spMk id="41" creationId="{86484612-76E1-0ABA-1B8A-A02932E1C1A6}"/>
          </ac:spMkLst>
        </pc:spChg>
        <pc:spChg chg="add mod">
          <ac:chgData name="Yasmin Lima" userId="0363c4e17e07ce6a" providerId="LiveId" clId="{5E378356-E631-46D2-99D9-A609B85C2E81}" dt="2025-06-25T19:14:03.910" v="4536" actId="20577"/>
          <ac:spMkLst>
            <pc:docMk/>
            <pc:sldMk cId="1954137897" sldId="270"/>
            <ac:spMk id="42" creationId="{E6713C0C-AB19-618F-8AAC-7E2A9A8C24AE}"/>
          </ac:spMkLst>
        </pc:spChg>
        <pc:spChg chg="add mod">
          <ac:chgData name="Yasmin Lima" userId="0363c4e17e07ce6a" providerId="LiveId" clId="{5E378356-E631-46D2-99D9-A609B85C2E81}" dt="2025-06-30T14:38:12.908" v="5965" actId="1076"/>
          <ac:spMkLst>
            <pc:docMk/>
            <pc:sldMk cId="1954137897" sldId="270"/>
            <ac:spMk id="43" creationId="{F7F6484F-77A1-570B-504B-AF2357267C36}"/>
          </ac:spMkLst>
        </pc:spChg>
        <pc:picChg chg="add mod modCrop">
          <ac:chgData name="Yasmin Lima" userId="0363c4e17e07ce6a" providerId="LiveId" clId="{5E378356-E631-46D2-99D9-A609B85C2E81}" dt="2025-06-25T19:23:10.983" v="4612" actId="1076"/>
          <ac:picMkLst>
            <pc:docMk/>
            <pc:sldMk cId="1954137897" sldId="270"/>
            <ac:picMk id="38" creationId="{3DADDD91-FF46-6789-257D-9AFC6CA77C64}"/>
          </ac:picMkLst>
        </pc:picChg>
      </pc:sldChg>
      <pc:sldChg chg="addSp delSp modSp add mod ord modTransition delAnim modAnim">
        <pc:chgData name="Yasmin Lima" userId="0363c4e17e07ce6a" providerId="LiveId" clId="{5E378356-E631-46D2-99D9-A609B85C2E81}" dt="2025-06-25T19:18:38.664" v="4577"/>
        <pc:sldMkLst>
          <pc:docMk/>
          <pc:sldMk cId="2267034295" sldId="271"/>
        </pc:sldMkLst>
        <pc:picChg chg="add mod">
          <ac:chgData name="Yasmin Lima" userId="0363c4e17e07ce6a" providerId="LiveId" clId="{5E378356-E631-46D2-99D9-A609B85C2E81}" dt="2025-06-25T00:12:10.209" v="652"/>
          <ac:picMkLst>
            <pc:docMk/>
            <pc:sldMk cId="2267034295" sldId="271"/>
            <ac:picMk id="25" creationId="{9B991FA6-2CC5-672B-B07C-E1F2E1AA7CC2}"/>
          </ac:picMkLst>
        </pc:picChg>
      </pc:sldChg>
      <pc:sldChg chg="addSp delSp modSp add del mod ord modTransition setBg">
        <pc:chgData name="Yasmin Lima" userId="0363c4e17e07ce6a" providerId="LiveId" clId="{5E378356-E631-46D2-99D9-A609B85C2E81}" dt="2025-06-26T02:03:48.903" v="5921" actId="1076"/>
        <pc:sldMkLst>
          <pc:docMk/>
          <pc:sldMk cId="0" sldId="272"/>
        </pc:sldMkLst>
        <pc:spChg chg="mod">
          <ac:chgData name="Yasmin Lima" userId="0363c4e17e07ce6a" providerId="LiveId" clId="{5E378356-E631-46D2-99D9-A609B85C2E81}" dt="2025-06-25T19:10:20.902" v="4511" actId="12788"/>
          <ac:spMkLst>
            <pc:docMk/>
            <pc:sldMk cId="0" sldId="272"/>
            <ac:spMk id="8" creationId="{00000000-0000-0000-0000-000000000000}"/>
          </ac:spMkLst>
        </pc:spChg>
        <pc:spChg chg="mod">
          <ac:chgData name="Yasmin Lima" userId="0363c4e17e07ce6a" providerId="LiveId" clId="{5E378356-E631-46D2-99D9-A609B85C2E81}" dt="2025-06-26T02:03:48.903" v="5921" actId="1076"/>
          <ac:spMkLst>
            <pc:docMk/>
            <pc:sldMk cId="0" sldId="272"/>
            <ac:spMk id="9" creationId="{E26A1987-A10C-BABB-436A-45B81C5BC938}"/>
          </ac:spMkLst>
        </pc:spChg>
        <pc:spChg chg="mod topLvl">
          <ac:chgData name="Yasmin Lima" userId="0363c4e17e07ce6a" providerId="LiveId" clId="{5E378356-E631-46D2-99D9-A609B85C2E81}" dt="2025-06-25T02:36:52.125" v="1694" actId="338"/>
          <ac:spMkLst>
            <pc:docMk/>
            <pc:sldMk cId="0" sldId="272"/>
            <ac:spMk id="10" creationId="{00000000-0000-0000-0000-000000000000}"/>
          </ac:spMkLst>
        </pc:spChg>
        <pc:spChg chg="mod">
          <ac:chgData name="Yasmin Lima" userId="0363c4e17e07ce6a" providerId="LiveId" clId="{5E378356-E631-46D2-99D9-A609B85C2E81}" dt="2025-06-25T02:33:46.171" v="1677" actId="165"/>
          <ac:spMkLst>
            <pc:docMk/>
            <pc:sldMk cId="0" sldId="272"/>
            <ac:spMk id="12" creationId="{00000000-0000-0000-0000-000000000000}"/>
          </ac:spMkLst>
        </pc:spChg>
        <pc:spChg chg="mod">
          <ac:chgData name="Yasmin Lima" userId="0363c4e17e07ce6a" providerId="LiveId" clId="{5E378356-E631-46D2-99D9-A609B85C2E81}" dt="2025-06-25T02:33:46.171" v="1677" actId="165"/>
          <ac:spMkLst>
            <pc:docMk/>
            <pc:sldMk cId="0" sldId="272"/>
            <ac:spMk id="13" creationId="{00000000-0000-0000-0000-000000000000}"/>
          </ac:spMkLst>
        </pc:spChg>
        <pc:spChg chg="mod topLvl">
          <ac:chgData name="Yasmin Lima" userId="0363c4e17e07ce6a" providerId="LiveId" clId="{5E378356-E631-46D2-99D9-A609B85C2E81}" dt="2025-06-25T02:36:52.125" v="1694" actId="338"/>
          <ac:spMkLst>
            <pc:docMk/>
            <pc:sldMk cId="0" sldId="272"/>
            <ac:spMk id="16" creationId="{00000000-0000-0000-0000-000000000000}"/>
          </ac:spMkLst>
        </pc:spChg>
        <pc:spChg chg="mod topLvl">
          <ac:chgData name="Yasmin Lima" userId="0363c4e17e07ce6a" providerId="LiveId" clId="{5E378356-E631-46D2-99D9-A609B85C2E81}" dt="2025-06-25T02:40:28.357" v="1746" actId="165"/>
          <ac:spMkLst>
            <pc:docMk/>
            <pc:sldMk cId="0" sldId="272"/>
            <ac:spMk id="18" creationId="{00000000-0000-0000-0000-000000000000}"/>
          </ac:spMkLst>
        </pc:spChg>
        <pc:spChg chg="mod">
          <ac:chgData name="Yasmin Lima" userId="0363c4e17e07ce6a" providerId="LiveId" clId="{5E378356-E631-46D2-99D9-A609B85C2E81}" dt="2025-06-25T02:40:28.357" v="1746" actId="165"/>
          <ac:spMkLst>
            <pc:docMk/>
            <pc:sldMk cId="0" sldId="272"/>
            <ac:spMk id="20" creationId="{00000000-0000-0000-0000-000000000000}"/>
          </ac:spMkLst>
        </pc:spChg>
        <pc:spChg chg="mod">
          <ac:chgData name="Yasmin Lima" userId="0363c4e17e07ce6a" providerId="LiveId" clId="{5E378356-E631-46D2-99D9-A609B85C2E81}" dt="2025-06-25T02:40:28.357" v="1746" actId="165"/>
          <ac:spMkLst>
            <pc:docMk/>
            <pc:sldMk cId="0" sldId="272"/>
            <ac:spMk id="21" creationId="{00000000-0000-0000-0000-000000000000}"/>
          </ac:spMkLst>
        </pc:spChg>
        <pc:spChg chg="mod topLvl">
          <ac:chgData name="Yasmin Lima" userId="0363c4e17e07ce6a" providerId="LiveId" clId="{5E378356-E631-46D2-99D9-A609B85C2E81}" dt="2025-06-25T02:40:38.405" v="1750" actId="12788"/>
          <ac:spMkLst>
            <pc:docMk/>
            <pc:sldMk cId="0" sldId="272"/>
            <ac:spMk id="26" creationId="{00000000-0000-0000-0000-000000000000}"/>
          </ac:spMkLst>
        </pc:spChg>
        <pc:spChg chg="mod topLvl">
          <ac:chgData name="Yasmin Lima" userId="0363c4e17e07ce6a" providerId="LiveId" clId="{5E378356-E631-46D2-99D9-A609B85C2E81}" dt="2025-06-25T02:40:51.451" v="1752" actId="165"/>
          <ac:spMkLst>
            <pc:docMk/>
            <pc:sldMk cId="0" sldId="272"/>
            <ac:spMk id="28" creationId="{00000000-0000-0000-0000-000000000000}"/>
          </ac:spMkLst>
        </pc:spChg>
        <pc:spChg chg="mod">
          <ac:chgData name="Yasmin Lima" userId="0363c4e17e07ce6a" providerId="LiveId" clId="{5E378356-E631-46D2-99D9-A609B85C2E81}" dt="2025-06-25T02:40:51.451" v="1752" actId="165"/>
          <ac:spMkLst>
            <pc:docMk/>
            <pc:sldMk cId="0" sldId="272"/>
            <ac:spMk id="30" creationId="{00000000-0000-0000-0000-000000000000}"/>
          </ac:spMkLst>
        </pc:spChg>
        <pc:spChg chg="mod">
          <ac:chgData name="Yasmin Lima" userId="0363c4e17e07ce6a" providerId="LiveId" clId="{5E378356-E631-46D2-99D9-A609B85C2E81}" dt="2025-06-25T02:40:51.451" v="1752" actId="165"/>
          <ac:spMkLst>
            <pc:docMk/>
            <pc:sldMk cId="0" sldId="272"/>
            <ac:spMk id="31" creationId="{00000000-0000-0000-0000-000000000000}"/>
          </ac:spMkLst>
        </pc:spChg>
        <pc:spChg chg="mod topLvl">
          <ac:chgData name="Yasmin Lima" userId="0363c4e17e07ce6a" providerId="LiveId" clId="{5E378356-E631-46D2-99D9-A609B85C2E81}" dt="2025-06-25T02:40:51.451" v="1752" actId="165"/>
          <ac:spMkLst>
            <pc:docMk/>
            <pc:sldMk cId="0" sldId="272"/>
            <ac:spMk id="32" creationId="{00000000-0000-0000-0000-000000000000}"/>
          </ac:spMkLst>
        </pc:spChg>
        <pc:spChg chg="mod topLvl">
          <ac:chgData name="Yasmin Lima" userId="0363c4e17e07ce6a" providerId="LiveId" clId="{5E378356-E631-46D2-99D9-A609B85C2E81}" dt="2025-06-25T02:24:53.315" v="1632" actId="165"/>
          <ac:spMkLst>
            <pc:docMk/>
            <pc:sldMk cId="0" sldId="272"/>
            <ac:spMk id="36" creationId="{00000000-0000-0000-0000-000000000000}"/>
          </ac:spMkLst>
        </pc:spChg>
        <pc:spChg chg="mod topLvl">
          <ac:chgData name="Yasmin Lima" userId="0363c4e17e07ce6a" providerId="LiveId" clId="{5E378356-E631-46D2-99D9-A609B85C2E81}" dt="2025-06-25T02:37:20.576" v="1706" actId="338"/>
          <ac:spMkLst>
            <pc:docMk/>
            <pc:sldMk cId="0" sldId="272"/>
            <ac:spMk id="38" creationId="{00000000-0000-0000-0000-000000000000}"/>
          </ac:spMkLst>
        </pc:spChg>
        <pc:spChg chg="mod topLvl">
          <ac:chgData name="Yasmin Lima" userId="0363c4e17e07ce6a" providerId="LiveId" clId="{5E378356-E631-46D2-99D9-A609B85C2E81}" dt="2025-06-25T02:37:20.576" v="1706" actId="338"/>
          <ac:spMkLst>
            <pc:docMk/>
            <pc:sldMk cId="0" sldId="272"/>
            <ac:spMk id="39" creationId="{00000000-0000-0000-0000-000000000000}"/>
          </ac:spMkLst>
        </pc:spChg>
        <pc:spChg chg="mod topLvl">
          <ac:chgData name="Yasmin Lima" userId="0363c4e17e07ce6a" providerId="LiveId" clId="{5E378356-E631-46D2-99D9-A609B85C2E81}" dt="2025-06-25T02:37:30.570" v="1710" actId="12788"/>
          <ac:spMkLst>
            <pc:docMk/>
            <pc:sldMk cId="0" sldId="272"/>
            <ac:spMk id="40" creationId="{00000000-0000-0000-0000-000000000000}"/>
          </ac:spMkLst>
        </pc:spChg>
        <pc:spChg chg="mod topLvl">
          <ac:chgData name="Yasmin Lima" userId="0363c4e17e07ce6a" providerId="LiveId" clId="{5E378356-E631-46D2-99D9-A609B85C2E81}" dt="2025-06-25T02:36:54.791" v="1695" actId="338"/>
          <ac:spMkLst>
            <pc:docMk/>
            <pc:sldMk cId="0" sldId="272"/>
            <ac:spMk id="44" creationId="{00000000-0000-0000-0000-000000000000}"/>
          </ac:spMkLst>
        </pc:spChg>
        <pc:spChg chg="mod">
          <ac:chgData name="Yasmin Lima" userId="0363c4e17e07ce6a" providerId="LiveId" clId="{5E378356-E631-46D2-99D9-A609B85C2E81}" dt="2025-06-25T02:33:31.513" v="1674" actId="165"/>
          <ac:spMkLst>
            <pc:docMk/>
            <pc:sldMk cId="0" sldId="272"/>
            <ac:spMk id="46" creationId="{00000000-0000-0000-0000-000000000000}"/>
          </ac:spMkLst>
        </pc:spChg>
        <pc:spChg chg="mod">
          <ac:chgData name="Yasmin Lima" userId="0363c4e17e07ce6a" providerId="LiveId" clId="{5E378356-E631-46D2-99D9-A609B85C2E81}" dt="2025-06-25T02:33:31.513" v="1674" actId="165"/>
          <ac:spMkLst>
            <pc:docMk/>
            <pc:sldMk cId="0" sldId="272"/>
            <ac:spMk id="47" creationId="{00000000-0000-0000-0000-000000000000}"/>
          </ac:spMkLst>
        </pc:spChg>
        <pc:spChg chg="mod topLvl">
          <ac:chgData name="Yasmin Lima" userId="0363c4e17e07ce6a" providerId="LiveId" clId="{5E378356-E631-46D2-99D9-A609B85C2E81}" dt="2025-06-25T02:36:54.791" v="1695" actId="338"/>
          <ac:spMkLst>
            <pc:docMk/>
            <pc:sldMk cId="0" sldId="272"/>
            <ac:spMk id="50" creationId="{00000000-0000-0000-0000-000000000000}"/>
          </ac:spMkLst>
        </pc:spChg>
        <pc:spChg chg="mod topLvl">
          <ac:chgData name="Yasmin Lima" userId="0363c4e17e07ce6a" providerId="LiveId" clId="{5E378356-E631-46D2-99D9-A609B85C2E81}" dt="2025-06-25T02:37:06.107" v="1699" actId="338"/>
          <ac:spMkLst>
            <pc:docMk/>
            <pc:sldMk cId="0" sldId="272"/>
            <ac:spMk id="52" creationId="{00000000-0000-0000-0000-000000000000}"/>
          </ac:spMkLst>
        </pc:spChg>
        <pc:spChg chg="mod">
          <ac:chgData name="Yasmin Lima" userId="0363c4e17e07ce6a" providerId="LiveId" clId="{5E378356-E631-46D2-99D9-A609B85C2E81}" dt="2025-06-25T02:33:24.432" v="1671" actId="165"/>
          <ac:spMkLst>
            <pc:docMk/>
            <pc:sldMk cId="0" sldId="272"/>
            <ac:spMk id="54" creationId="{00000000-0000-0000-0000-000000000000}"/>
          </ac:spMkLst>
        </pc:spChg>
        <pc:spChg chg="mod">
          <ac:chgData name="Yasmin Lima" userId="0363c4e17e07ce6a" providerId="LiveId" clId="{5E378356-E631-46D2-99D9-A609B85C2E81}" dt="2025-06-25T02:33:24.432" v="1671" actId="165"/>
          <ac:spMkLst>
            <pc:docMk/>
            <pc:sldMk cId="0" sldId="272"/>
            <ac:spMk id="55" creationId="{00000000-0000-0000-0000-000000000000}"/>
          </ac:spMkLst>
        </pc:spChg>
        <pc:spChg chg="mod topLvl">
          <ac:chgData name="Yasmin Lima" userId="0363c4e17e07ce6a" providerId="LiveId" clId="{5E378356-E631-46D2-99D9-A609B85C2E81}" dt="2025-06-25T02:37:06.107" v="1699" actId="338"/>
          <ac:spMkLst>
            <pc:docMk/>
            <pc:sldMk cId="0" sldId="272"/>
            <ac:spMk id="60" creationId="{00000000-0000-0000-0000-000000000000}"/>
          </ac:spMkLst>
        </pc:spChg>
        <pc:spChg chg="mod topLvl">
          <ac:chgData name="Yasmin Lima" userId="0363c4e17e07ce6a" providerId="LiveId" clId="{5E378356-E631-46D2-99D9-A609B85C2E81}" dt="2025-06-25T02:37:19.100" v="1705" actId="338"/>
          <ac:spMkLst>
            <pc:docMk/>
            <pc:sldMk cId="0" sldId="272"/>
            <ac:spMk id="62" creationId="{00000000-0000-0000-0000-000000000000}"/>
          </ac:spMkLst>
        </pc:spChg>
        <pc:spChg chg="mod">
          <ac:chgData name="Yasmin Lima" userId="0363c4e17e07ce6a" providerId="LiveId" clId="{5E378356-E631-46D2-99D9-A609B85C2E81}" dt="2025-06-25T02:37:38.353" v="1713" actId="12788"/>
          <ac:spMkLst>
            <pc:docMk/>
            <pc:sldMk cId="0" sldId="272"/>
            <ac:spMk id="64" creationId="{00000000-0000-0000-0000-000000000000}"/>
          </ac:spMkLst>
        </pc:spChg>
        <pc:spChg chg="mod">
          <ac:chgData name="Yasmin Lima" userId="0363c4e17e07ce6a" providerId="LiveId" clId="{5E378356-E631-46D2-99D9-A609B85C2E81}" dt="2025-06-25T02:33:27.220" v="1672" actId="165"/>
          <ac:spMkLst>
            <pc:docMk/>
            <pc:sldMk cId="0" sldId="272"/>
            <ac:spMk id="65" creationId="{00000000-0000-0000-0000-000000000000}"/>
          </ac:spMkLst>
        </pc:spChg>
        <pc:spChg chg="mod topLvl">
          <ac:chgData name="Yasmin Lima" userId="0363c4e17e07ce6a" providerId="LiveId" clId="{5E378356-E631-46D2-99D9-A609B85C2E81}" dt="2025-06-25T02:37:38.353" v="1713" actId="12788"/>
          <ac:spMkLst>
            <pc:docMk/>
            <pc:sldMk cId="0" sldId="272"/>
            <ac:spMk id="66" creationId="{00000000-0000-0000-0000-000000000000}"/>
          </ac:spMkLst>
        </pc:spChg>
        <pc:spChg chg="mod topLvl">
          <ac:chgData name="Yasmin Lima" userId="0363c4e17e07ce6a" providerId="LiveId" clId="{5E378356-E631-46D2-99D9-A609B85C2E81}" dt="2025-06-25T02:41:48.659" v="1761" actId="165"/>
          <ac:spMkLst>
            <pc:docMk/>
            <pc:sldMk cId="0" sldId="272"/>
            <ac:spMk id="70" creationId="{00000000-0000-0000-0000-000000000000}"/>
          </ac:spMkLst>
        </pc:spChg>
        <pc:spChg chg="mod">
          <ac:chgData name="Yasmin Lima" userId="0363c4e17e07ce6a" providerId="LiveId" clId="{5E378356-E631-46D2-99D9-A609B85C2E81}" dt="2025-06-25T02:41:48.659" v="1761" actId="165"/>
          <ac:spMkLst>
            <pc:docMk/>
            <pc:sldMk cId="0" sldId="272"/>
            <ac:spMk id="72" creationId="{00000000-0000-0000-0000-000000000000}"/>
          </ac:spMkLst>
        </pc:spChg>
        <pc:spChg chg="mod">
          <ac:chgData name="Yasmin Lima" userId="0363c4e17e07ce6a" providerId="LiveId" clId="{5E378356-E631-46D2-99D9-A609B85C2E81}" dt="2025-06-25T02:41:48.659" v="1761" actId="165"/>
          <ac:spMkLst>
            <pc:docMk/>
            <pc:sldMk cId="0" sldId="272"/>
            <ac:spMk id="73" creationId="{00000000-0000-0000-0000-000000000000}"/>
          </ac:spMkLst>
        </pc:spChg>
        <pc:spChg chg="mod topLvl">
          <ac:chgData name="Yasmin Lima" userId="0363c4e17e07ce6a" providerId="LiveId" clId="{5E378356-E631-46D2-99D9-A609B85C2E81}" dt="2025-06-25T02:41:53.298" v="1763" actId="12788"/>
          <ac:spMkLst>
            <pc:docMk/>
            <pc:sldMk cId="0" sldId="272"/>
            <ac:spMk id="74" creationId="{00000000-0000-0000-0000-000000000000}"/>
          </ac:spMkLst>
        </pc:spChg>
        <pc:grpChg chg="mod topLvl">
          <ac:chgData name="Yasmin Lima" userId="0363c4e17e07ce6a" providerId="LiveId" clId="{5E378356-E631-46D2-99D9-A609B85C2E81}" dt="2025-06-25T02:36:52.125" v="1694" actId="338"/>
          <ac:grpSpMkLst>
            <pc:docMk/>
            <pc:sldMk cId="0" sldId="272"/>
            <ac:grpSpMk id="11" creationId="{00000000-0000-0000-0000-000000000000}"/>
          </ac:grpSpMkLst>
        </pc:grpChg>
        <pc:grpChg chg="mod topLvl">
          <ac:chgData name="Yasmin Lima" userId="0363c4e17e07ce6a" providerId="LiveId" clId="{5E378356-E631-46D2-99D9-A609B85C2E81}" dt="2025-06-25T02:40:38.405" v="1750" actId="12788"/>
          <ac:grpSpMkLst>
            <pc:docMk/>
            <pc:sldMk cId="0" sldId="272"/>
            <ac:grpSpMk id="19" creationId="{00000000-0000-0000-0000-000000000000}"/>
          </ac:grpSpMkLst>
        </pc:grpChg>
        <pc:grpChg chg="mod topLvl">
          <ac:chgData name="Yasmin Lima" userId="0363c4e17e07ce6a" providerId="LiveId" clId="{5E378356-E631-46D2-99D9-A609B85C2E81}" dt="2025-06-25T02:41:00.099" v="1754" actId="12788"/>
          <ac:grpSpMkLst>
            <pc:docMk/>
            <pc:sldMk cId="0" sldId="272"/>
            <ac:grpSpMk id="29" creationId="{00000000-0000-0000-0000-000000000000}"/>
          </ac:grpSpMkLst>
        </pc:grpChg>
        <pc:grpChg chg="mod topLvl">
          <ac:chgData name="Yasmin Lima" userId="0363c4e17e07ce6a" providerId="LiveId" clId="{5E378356-E631-46D2-99D9-A609B85C2E81}" dt="2025-06-25T02:36:54.791" v="1695" actId="338"/>
          <ac:grpSpMkLst>
            <pc:docMk/>
            <pc:sldMk cId="0" sldId="272"/>
            <ac:grpSpMk id="45" creationId="{00000000-0000-0000-0000-000000000000}"/>
          </ac:grpSpMkLst>
        </pc:grpChg>
        <pc:grpChg chg="mod topLvl">
          <ac:chgData name="Yasmin Lima" userId="0363c4e17e07ce6a" providerId="LiveId" clId="{5E378356-E631-46D2-99D9-A609B85C2E81}" dt="2025-06-25T02:37:06.107" v="1699" actId="338"/>
          <ac:grpSpMkLst>
            <pc:docMk/>
            <pc:sldMk cId="0" sldId="272"/>
            <ac:grpSpMk id="53" creationId="{00000000-0000-0000-0000-000000000000}"/>
          </ac:grpSpMkLst>
        </pc:grpChg>
        <pc:grpChg chg="mod topLvl">
          <ac:chgData name="Yasmin Lima" userId="0363c4e17e07ce6a" providerId="LiveId" clId="{5E378356-E631-46D2-99D9-A609B85C2E81}" dt="2025-06-25T02:37:19.100" v="1705" actId="338"/>
          <ac:grpSpMkLst>
            <pc:docMk/>
            <pc:sldMk cId="0" sldId="272"/>
            <ac:grpSpMk id="63" creationId="{00000000-0000-0000-0000-000000000000}"/>
          </ac:grpSpMkLst>
        </pc:grpChg>
        <pc:grpChg chg="mod topLvl">
          <ac:chgData name="Yasmin Lima" userId="0363c4e17e07ce6a" providerId="LiveId" clId="{5E378356-E631-46D2-99D9-A609B85C2E81}" dt="2025-06-25T02:41:57.429" v="1765" actId="12788"/>
          <ac:grpSpMkLst>
            <pc:docMk/>
            <pc:sldMk cId="0" sldId="272"/>
            <ac:grpSpMk id="71" creationId="{00000000-0000-0000-0000-000000000000}"/>
          </ac:grpSpMkLst>
        </pc:grpChg>
        <pc:grpChg chg="add mod">
          <ac:chgData name="Yasmin Lima" userId="0363c4e17e07ce6a" providerId="LiveId" clId="{5E378356-E631-46D2-99D9-A609B85C2E81}" dt="2025-06-25T02:40:12.573" v="1744" actId="12788"/>
          <ac:grpSpMkLst>
            <pc:docMk/>
            <pc:sldMk cId="0" sldId="272"/>
            <ac:grpSpMk id="79" creationId="{8E0891A5-14BD-1207-2961-4544638B6031}"/>
          </ac:grpSpMkLst>
        </pc:grpChg>
        <pc:grpChg chg="add mod">
          <ac:chgData name="Yasmin Lima" userId="0363c4e17e07ce6a" providerId="LiveId" clId="{5E378356-E631-46D2-99D9-A609B85C2E81}" dt="2025-06-25T02:36:57.750" v="1696" actId="12788"/>
          <ac:grpSpMkLst>
            <pc:docMk/>
            <pc:sldMk cId="0" sldId="272"/>
            <ac:grpSpMk id="80" creationId="{FB012E50-ACC0-3EBD-F994-C67CAD0E3CB6}"/>
          </ac:grpSpMkLst>
        </pc:grpChg>
        <pc:grpChg chg="add mod">
          <ac:chgData name="Yasmin Lima" userId="0363c4e17e07ce6a" providerId="LiveId" clId="{5E378356-E631-46D2-99D9-A609B85C2E81}" dt="2025-06-25T02:37:10.598" v="1700" actId="12788"/>
          <ac:grpSpMkLst>
            <pc:docMk/>
            <pc:sldMk cId="0" sldId="272"/>
            <ac:grpSpMk id="82" creationId="{562AED2B-9DBD-DCDF-8103-EDE48275A599}"/>
          </ac:grpSpMkLst>
        </pc:grpChg>
        <pc:grpChg chg="add mod">
          <ac:chgData name="Yasmin Lima" userId="0363c4e17e07ce6a" providerId="LiveId" clId="{5E378356-E631-46D2-99D9-A609B85C2E81}" dt="2025-06-25T02:37:24.659" v="1708" actId="12788"/>
          <ac:grpSpMkLst>
            <pc:docMk/>
            <pc:sldMk cId="0" sldId="272"/>
            <ac:grpSpMk id="84" creationId="{8714DCDA-1CEE-FDE3-3E78-827CD94D0BAA}"/>
          </ac:grpSpMkLst>
        </pc:grpChg>
        <pc:grpChg chg="add mod">
          <ac:chgData name="Yasmin Lima" userId="0363c4e17e07ce6a" providerId="LiveId" clId="{5E378356-E631-46D2-99D9-A609B85C2E81}" dt="2025-06-25T02:37:30.570" v="1710" actId="12788"/>
          <ac:grpSpMkLst>
            <pc:docMk/>
            <pc:sldMk cId="0" sldId="272"/>
            <ac:grpSpMk id="85" creationId="{C5064A77-55C5-3919-31B8-046AD7AA3263}"/>
          </ac:grpSpMkLst>
        </pc:grpChg>
        <pc:picChg chg="add mod modCrop">
          <ac:chgData name="Yasmin Lima" userId="0363c4e17e07ce6a" providerId="LiveId" clId="{5E378356-E631-46D2-99D9-A609B85C2E81}" dt="2025-06-25T02:40:12.573" v="1744" actId="12788"/>
          <ac:picMkLst>
            <pc:docMk/>
            <pc:sldMk cId="0" sldId="272"/>
            <ac:picMk id="78" creationId="{45DB060B-A001-87D0-DEE9-A6D30D8BA729}"/>
          </ac:picMkLst>
        </pc:picChg>
        <pc:picChg chg="add mod modCrop">
          <ac:chgData name="Yasmin Lima" userId="0363c4e17e07ce6a" providerId="LiveId" clId="{5E378356-E631-46D2-99D9-A609B85C2E81}" dt="2025-06-25T02:41:23.318" v="1757" actId="1076"/>
          <ac:picMkLst>
            <pc:docMk/>
            <pc:sldMk cId="0" sldId="272"/>
            <ac:picMk id="87" creationId="{FB04B720-08D1-C80E-B018-C472E30E0674}"/>
          </ac:picMkLst>
        </pc:picChg>
        <pc:picChg chg="add mod modCrop">
          <ac:chgData name="Yasmin Lima" userId="0363c4e17e07ce6a" providerId="LiveId" clId="{5E378356-E631-46D2-99D9-A609B85C2E81}" dt="2025-06-25T02:41:27.784" v="1758" actId="1076"/>
          <ac:picMkLst>
            <pc:docMk/>
            <pc:sldMk cId="0" sldId="272"/>
            <ac:picMk id="88" creationId="{3946E992-4705-B21E-1E08-7FC8743D1CB7}"/>
          </ac:picMkLst>
        </pc:picChg>
        <pc:picChg chg="add mod modCrop">
          <ac:chgData name="Yasmin Lima" userId="0363c4e17e07ce6a" providerId="LiveId" clId="{5E378356-E631-46D2-99D9-A609B85C2E81}" dt="2025-06-25T02:41:31.508" v="1759" actId="1076"/>
          <ac:picMkLst>
            <pc:docMk/>
            <pc:sldMk cId="0" sldId="272"/>
            <ac:picMk id="89" creationId="{7C245FC7-D64A-1B8A-5F37-8C9B61E29C5C}"/>
          </ac:picMkLst>
        </pc:picChg>
        <pc:picChg chg="add mod modCrop">
          <ac:chgData name="Yasmin Lima" userId="0363c4e17e07ce6a" providerId="LiveId" clId="{5E378356-E631-46D2-99D9-A609B85C2E81}" dt="2025-06-25T02:39:46.982" v="1733" actId="732"/>
          <ac:picMkLst>
            <pc:docMk/>
            <pc:sldMk cId="0" sldId="272"/>
            <ac:picMk id="90" creationId="{3079F89B-7BF0-ABD0-92F2-C8B274242184}"/>
          </ac:picMkLst>
        </pc:picChg>
        <pc:picChg chg="add mod modCrop">
          <ac:chgData name="Yasmin Lima" userId="0363c4e17e07ce6a" providerId="LiveId" clId="{5E378356-E631-46D2-99D9-A609B85C2E81}" dt="2025-06-25T02:39:53.672" v="1736" actId="18131"/>
          <ac:picMkLst>
            <pc:docMk/>
            <pc:sldMk cId="0" sldId="272"/>
            <ac:picMk id="91" creationId="{D95DADBA-FA6B-29AF-94E6-4FB4718E34DC}"/>
          </ac:picMkLst>
        </pc:picChg>
        <pc:picChg chg="add mod modCrop">
          <ac:chgData name="Yasmin Lima" userId="0363c4e17e07ce6a" providerId="LiveId" clId="{5E378356-E631-46D2-99D9-A609B85C2E81}" dt="2025-06-25T02:40:01.378" v="1740" actId="1076"/>
          <ac:picMkLst>
            <pc:docMk/>
            <pc:sldMk cId="0" sldId="272"/>
            <ac:picMk id="92" creationId="{45E0C06E-3531-4E35-067A-6FD029B699DA}"/>
          </ac:picMkLst>
        </pc:picChg>
        <pc:picChg chg="add mod modCrop">
          <ac:chgData name="Yasmin Lima" userId="0363c4e17e07ce6a" providerId="LiveId" clId="{5E378356-E631-46D2-99D9-A609B85C2E81}" dt="2025-06-25T02:41:57.429" v="1765" actId="12788"/>
          <ac:picMkLst>
            <pc:docMk/>
            <pc:sldMk cId="0" sldId="272"/>
            <ac:picMk id="93" creationId="{4B31E6AC-F278-9A5D-C495-E1A494CEDD70}"/>
          </ac:picMkLst>
        </pc:picChg>
      </pc:sldChg>
      <pc:sldChg chg="addSp delSp modSp add mod modTransition">
        <pc:chgData name="Yasmin Lima" userId="0363c4e17e07ce6a" providerId="LiveId" clId="{5E378356-E631-46D2-99D9-A609B85C2E81}" dt="2025-06-26T02:03:54.086" v="5923" actId="207"/>
        <pc:sldMkLst>
          <pc:docMk/>
          <pc:sldMk cId="3909843564" sldId="273"/>
        </pc:sldMkLst>
        <pc:spChg chg="mod">
          <ac:chgData name="Yasmin Lima" userId="0363c4e17e07ce6a" providerId="LiveId" clId="{5E378356-E631-46D2-99D9-A609B85C2E81}" dt="2025-06-25T19:10:30.012" v="4514" actId="12788"/>
          <ac:spMkLst>
            <pc:docMk/>
            <pc:sldMk cId="3909843564" sldId="273"/>
            <ac:spMk id="8" creationId="{017A5280-5D4D-5368-6638-9AA32F88599E}"/>
          </ac:spMkLst>
        </pc:spChg>
        <pc:spChg chg="mod topLvl">
          <ac:chgData name="Yasmin Lima" userId="0363c4e17e07ce6a" providerId="LiveId" clId="{5E378356-E631-46D2-99D9-A609B85C2E81}" dt="2025-06-25T11:24:39.637" v="1767" actId="165"/>
          <ac:spMkLst>
            <pc:docMk/>
            <pc:sldMk cId="3909843564" sldId="273"/>
            <ac:spMk id="10" creationId="{5A8FD6E3-1959-847E-40A3-1B03A4980958}"/>
          </ac:spMkLst>
        </pc:spChg>
        <pc:spChg chg="mod">
          <ac:chgData name="Yasmin Lima" userId="0363c4e17e07ce6a" providerId="LiveId" clId="{5E378356-E631-46D2-99D9-A609B85C2E81}" dt="2025-06-25T11:24:39.637" v="1767" actId="165"/>
          <ac:spMkLst>
            <pc:docMk/>
            <pc:sldMk cId="3909843564" sldId="273"/>
            <ac:spMk id="12" creationId="{84C5C71F-4E62-31A6-9349-968D04EC5E83}"/>
          </ac:spMkLst>
        </pc:spChg>
        <pc:spChg chg="mod">
          <ac:chgData name="Yasmin Lima" userId="0363c4e17e07ce6a" providerId="LiveId" clId="{5E378356-E631-46D2-99D9-A609B85C2E81}" dt="2025-06-25T11:24:39.637" v="1767" actId="165"/>
          <ac:spMkLst>
            <pc:docMk/>
            <pc:sldMk cId="3909843564" sldId="273"/>
            <ac:spMk id="13" creationId="{695A9427-5423-913A-DF11-2F956A9A028A}"/>
          </ac:spMkLst>
        </pc:spChg>
        <pc:spChg chg="mod topLvl">
          <ac:chgData name="Yasmin Lima" userId="0363c4e17e07ce6a" providerId="LiveId" clId="{5E378356-E631-46D2-99D9-A609B85C2E81}" dt="2025-06-25T11:26:27.211" v="1799" actId="12788"/>
          <ac:spMkLst>
            <pc:docMk/>
            <pc:sldMk cId="3909843564" sldId="273"/>
            <ac:spMk id="16" creationId="{08285334-A3BE-0D09-6AF8-D1F17FF2E78B}"/>
          </ac:spMkLst>
        </pc:spChg>
        <pc:spChg chg="mod topLvl">
          <ac:chgData name="Yasmin Lima" userId="0363c4e17e07ce6a" providerId="LiveId" clId="{5E378356-E631-46D2-99D9-A609B85C2E81}" dt="2025-06-25T11:24:41.807" v="1768" actId="165"/>
          <ac:spMkLst>
            <pc:docMk/>
            <pc:sldMk cId="3909843564" sldId="273"/>
            <ac:spMk id="18" creationId="{8371E34E-0CCC-DDE6-B48C-0DCD92D9205E}"/>
          </ac:spMkLst>
        </pc:spChg>
        <pc:spChg chg="mod">
          <ac:chgData name="Yasmin Lima" userId="0363c4e17e07ce6a" providerId="LiveId" clId="{5E378356-E631-46D2-99D9-A609B85C2E81}" dt="2025-06-25T11:24:41.807" v="1768" actId="165"/>
          <ac:spMkLst>
            <pc:docMk/>
            <pc:sldMk cId="3909843564" sldId="273"/>
            <ac:spMk id="20" creationId="{C2BA4D6F-9F7D-6347-13B1-17DAB725CB24}"/>
          </ac:spMkLst>
        </pc:spChg>
        <pc:spChg chg="mod">
          <ac:chgData name="Yasmin Lima" userId="0363c4e17e07ce6a" providerId="LiveId" clId="{5E378356-E631-46D2-99D9-A609B85C2E81}" dt="2025-06-25T11:24:41.807" v="1768" actId="165"/>
          <ac:spMkLst>
            <pc:docMk/>
            <pc:sldMk cId="3909843564" sldId="273"/>
            <ac:spMk id="21" creationId="{133750E8-B97C-44CF-82F5-419113EB58E1}"/>
          </ac:spMkLst>
        </pc:spChg>
        <pc:spChg chg="mod topLvl">
          <ac:chgData name="Yasmin Lima" userId="0363c4e17e07ce6a" providerId="LiveId" clId="{5E378356-E631-46D2-99D9-A609B85C2E81}" dt="2025-06-25T11:26:32.091" v="1801" actId="12788"/>
          <ac:spMkLst>
            <pc:docMk/>
            <pc:sldMk cId="3909843564" sldId="273"/>
            <ac:spMk id="26" creationId="{E959352A-DF60-99A4-C674-B24DE32343EC}"/>
          </ac:spMkLst>
        </pc:spChg>
        <pc:spChg chg="mod topLvl">
          <ac:chgData name="Yasmin Lima" userId="0363c4e17e07ce6a" providerId="LiveId" clId="{5E378356-E631-46D2-99D9-A609B85C2E81}" dt="2025-06-25T11:24:43.763" v="1769" actId="165"/>
          <ac:spMkLst>
            <pc:docMk/>
            <pc:sldMk cId="3909843564" sldId="273"/>
            <ac:spMk id="28" creationId="{5AE4FCE6-899D-6012-5EDF-12F703209EAC}"/>
          </ac:spMkLst>
        </pc:spChg>
        <pc:spChg chg="mod">
          <ac:chgData name="Yasmin Lima" userId="0363c4e17e07ce6a" providerId="LiveId" clId="{5E378356-E631-46D2-99D9-A609B85C2E81}" dt="2025-06-25T11:24:43.763" v="1769" actId="165"/>
          <ac:spMkLst>
            <pc:docMk/>
            <pc:sldMk cId="3909843564" sldId="273"/>
            <ac:spMk id="30" creationId="{86BC7B9C-6D77-1CDE-5603-6D90B4A9FDB8}"/>
          </ac:spMkLst>
        </pc:spChg>
        <pc:spChg chg="mod">
          <ac:chgData name="Yasmin Lima" userId="0363c4e17e07ce6a" providerId="LiveId" clId="{5E378356-E631-46D2-99D9-A609B85C2E81}" dt="2025-06-25T11:24:43.763" v="1769" actId="165"/>
          <ac:spMkLst>
            <pc:docMk/>
            <pc:sldMk cId="3909843564" sldId="273"/>
            <ac:spMk id="31" creationId="{62357C23-BE3E-A09A-8319-6C91A1C34999}"/>
          </ac:spMkLst>
        </pc:spChg>
        <pc:spChg chg="mod topLvl">
          <ac:chgData name="Yasmin Lima" userId="0363c4e17e07ce6a" providerId="LiveId" clId="{5E378356-E631-46D2-99D9-A609B85C2E81}" dt="2025-06-25T11:26:34.479" v="1802" actId="12788"/>
          <ac:spMkLst>
            <pc:docMk/>
            <pc:sldMk cId="3909843564" sldId="273"/>
            <ac:spMk id="32" creationId="{F4832DEE-04A5-A620-AC3C-82ECC1129824}"/>
          </ac:spMkLst>
        </pc:spChg>
        <pc:spChg chg="mod topLvl">
          <ac:chgData name="Yasmin Lima" userId="0363c4e17e07ce6a" providerId="LiveId" clId="{5E378356-E631-46D2-99D9-A609B85C2E81}" dt="2025-06-25T11:24:45.309" v="1770" actId="165"/>
          <ac:spMkLst>
            <pc:docMk/>
            <pc:sldMk cId="3909843564" sldId="273"/>
            <ac:spMk id="36" creationId="{1A85CEE1-6190-0086-B8CA-D9C1CE4029F7}"/>
          </ac:spMkLst>
        </pc:spChg>
        <pc:spChg chg="mod">
          <ac:chgData name="Yasmin Lima" userId="0363c4e17e07ce6a" providerId="LiveId" clId="{5E378356-E631-46D2-99D9-A609B85C2E81}" dt="2025-06-25T11:24:45.309" v="1770" actId="165"/>
          <ac:spMkLst>
            <pc:docMk/>
            <pc:sldMk cId="3909843564" sldId="273"/>
            <ac:spMk id="38" creationId="{32F23FAF-6DD7-41C7-A9B6-DBBC0624D04D}"/>
          </ac:spMkLst>
        </pc:spChg>
        <pc:spChg chg="mod">
          <ac:chgData name="Yasmin Lima" userId="0363c4e17e07ce6a" providerId="LiveId" clId="{5E378356-E631-46D2-99D9-A609B85C2E81}" dt="2025-06-25T11:24:45.309" v="1770" actId="165"/>
          <ac:spMkLst>
            <pc:docMk/>
            <pc:sldMk cId="3909843564" sldId="273"/>
            <ac:spMk id="39" creationId="{13CEA3DA-0DDD-4057-5F5D-007FB75407ED}"/>
          </ac:spMkLst>
        </pc:spChg>
        <pc:spChg chg="mod topLvl">
          <ac:chgData name="Yasmin Lima" userId="0363c4e17e07ce6a" providerId="LiveId" clId="{5E378356-E631-46D2-99D9-A609B85C2E81}" dt="2025-06-25T11:26:40.272" v="1805" actId="12788"/>
          <ac:spMkLst>
            <pc:docMk/>
            <pc:sldMk cId="3909843564" sldId="273"/>
            <ac:spMk id="40" creationId="{57CE29FB-2F43-821C-5FA4-74ED2E572894}"/>
          </ac:spMkLst>
        </pc:spChg>
        <pc:spChg chg="mod topLvl">
          <ac:chgData name="Yasmin Lima" userId="0363c4e17e07ce6a" providerId="LiveId" clId="{5E378356-E631-46D2-99D9-A609B85C2E81}" dt="2025-06-25T11:24:55.945" v="1774" actId="165"/>
          <ac:spMkLst>
            <pc:docMk/>
            <pc:sldMk cId="3909843564" sldId="273"/>
            <ac:spMk id="44" creationId="{3AE6E58E-A4F8-3AC9-815B-34CCCE3663EB}"/>
          </ac:spMkLst>
        </pc:spChg>
        <pc:spChg chg="mod">
          <ac:chgData name="Yasmin Lima" userId="0363c4e17e07ce6a" providerId="LiveId" clId="{5E378356-E631-46D2-99D9-A609B85C2E81}" dt="2025-06-25T11:24:55.945" v="1774" actId="165"/>
          <ac:spMkLst>
            <pc:docMk/>
            <pc:sldMk cId="3909843564" sldId="273"/>
            <ac:spMk id="46" creationId="{DDCDB2CB-8FAD-F1E8-C5F6-2D48890C5449}"/>
          </ac:spMkLst>
        </pc:spChg>
        <pc:spChg chg="mod">
          <ac:chgData name="Yasmin Lima" userId="0363c4e17e07ce6a" providerId="LiveId" clId="{5E378356-E631-46D2-99D9-A609B85C2E81}" dt="2025-06-25T11:24:55.945" v="1774" actId="165"/>
          <ac:spMkLst>
            <pc:docMk/>
            <pc:sldMk cId="3909843564" sldId="273"/>
            <ac:spMk id="47" creationId="{604B4EAF-EFE4-33F4-258B-A11D5A460AD7}"/>
          </ac:spMkLst>
        </pc:spChg>
        <pc:spChg chg="mod topLvl">
          <ac:chgData name="Yasmin Lima" userId="0363c4e17e07ce6a" providerId="LiveId" clId="{5E378356-E631-46D2-99D9-A609B85C2E81}" dt="2025-06-25T11:26:45.023" v="1807" actId="12788"/>
          <ac:spMkLst>
            <pc:docMk/>
            <pc:sldMk cId="3909843564" sldId="273"/>
            <ac:spMk id="50" creationId="{96954C8F-6312-4499-C0DE-FD3D297C13EB}"/>
          </ac:spMkLst>
        </pc:spChg>
        <pc:spChg chg="mod topLvl">
          <ac:chgData name="Yasmin Lima" userId="0363c4e17e07ce6a" providerId="LiveId" clId="{5E378356-E631-46D2-99D9-A609B85C2E81}" dt="2025-06-25T11:24:53.981" v="1773" actId="165"/>
          <ac:spMkLst>
            <pc:docMk/>
            <pc:sldMk cId="3909843564" sldId="273"/>
            <ac:spMk id="52" creationId="{E37DC127-F0F0-6712-3099-3E585FB8C3E8}"/>
          </ac:spMkLst>
        </pc:spChg>
        <pc:spChg chg="mod">
          <ac:chgData name="Yasmin Lima" userId="0363c4e17e07ce6a" providerId="LiveId" clId="{5E378356-E631-46D2-99D9-A609B85C2E81}" dt="2025-06-25T11:24:53.981" v="1773" actId="165"/>
          <ac:spMkLst>
            <pc:docMk/>
            <pc:sldMk cId="3909843564" sldId="273"/>
            <ac:spMk id="54" creationId="{B18FD934-2C95-5DDE-9D61-9948C4E097DC}"/>
          </ac:spMkLst>
        </pc:spChg>
        <pc:spChg chg="mod">
          <ac:chgData name="Yasmin Lima" userId="0363c4e17e07ce6a" providerId="LiveId" clId="{5E378356-E631-46D2-99D9-A609B85C2E81}" dt="2025-06-25T11:24:53.981" v="1773" actId="165"/>
          <ac:spMkLst>
            <pc:docMk/>
            <pc:sldMk cId="3909843564" sldId="273"/>
            <ac:spMk id="55" creationId="{11F52BA5-95A7-6B62-BA9F-8514408600F2}"/>
          </ac:spMkLst>
        </pc:spChg>
        <pc:spChg chg="mod topLvl">
          <ac:chgData name="Yasmin Lima" userId="0363c4e17e07ce6a" providerId="LiveId" clId="{5E378356-E631-46D2-99D9-A609B85C2E81}" dt="2025-06-25T11:27:12.288" v="1820" actId="14100"/>
          <ac:spMkLst>
            <pc:docMk/>
            <pc:sldMk cId="3909843564" sldId="273"/>
            <ac:spMk id="60" creationId="{8A36FAEB-A92B-DADF-7A1F-A62E86FC0D7D}"/>
          </ac:spMkLst>
        </pc:spChg>
        <pc:spChg chg="mod topLvl">
          <ac:chgData name="Yasmin Lima" userId="0363c4e17e07ce6a" providerId="LiveId" clId="{5E378356-E631-46D2-99D9-A609B85C2E81}" dt="2025-06-25T11:24:51.803" v="1772" actId="165"/>
          <ac:spMkLst>
            <pc:docMk/>
            <pc:sldMk cId="3909843564" sldId="273"/>
            <ac:spMk id="62" creationId="{21BBC4E8-DE8E-5C70-9267-A1B8EFF9288E}"/>
          </ac:spMkLst>
        </pc:spChg>
        <pc:spChg chg="mod">
          <ac:chgData name="Yasmin Lima" userId="0363c4e17e07ce6a" providerId="LiveId" clId="{5E378356-E631-46D2-99D9-A609B85C2E81}" dt="2025-06-25T11:24:51.803" v="1772" actId="165"/>
          <ac:spMkLst>
            <pc:docMk/>
            <pc:sldMk cId="3909843564" sldId="273"/>
            <ac:spMk id="64" creationId="{C61A1299-6258-BA44-4F1C-D02343591B4A}"/>
          </ac:spMkLst>
        </pc:spChg>
        <pc:spChg chg="mod">
          <ac:chgData name="Yasmin Lima" userId="0363c4e17e07ce6a" providerId="LiveId" clId="{5E378356-E631-46D2-99D9-A609B85C2E81}" dt="2025-06-25T11:24:51.803" v="1772" actId="165"/>
          <ac:spMkLst>
            <pc:docMk/>
            <pc:sldMk cId="3909843564" sldId="273"/>
            <ac:spMk id="65" creationId="{63A526B1-3D77-62AD-B532-2FDAE7793C1C}"/>
          </ac:spMkLst>
        </pc:spChg>
        <pc:spChg chg="mod topLvl">
          <ac:chgData name="Yasmin Lima" userId="0363c4e17e07ce6a" providerId="LiveId" clId="{5E378356-E631-46D2-99D9-A609B85C2E81}" dt="2025-06-25T11:26:53.045" v="1811" actId="12788"/>
          <ac:spMkLst>
            <pc:docMk/>
            <pc:sldMk cId="3909843564" sldId="273"/>
            <ac:spMk id="66" creationId="{7CC164EB-C323-8A17-5A1C-053A5708F8EC}"/>
          </ac:spMkLst>
        </pc:spChg>
        <pc:spChg chg="mod topLvl">
          <ac:chgData name="Yasmin Lima" userId="0363c4e17e07ce6a" providerId="LiveId" clId="{5E378356-E631-46D2-99D9-A609B85C2E81}" dt="2025-06-25T11:24:49.017" v="1771" actId="165"/>
          <ac:spMkLst>
            <pc:docMk/>
            <pc:sldMk cId="3909843564" sldId="273"/>
            <ac:spMk id="70" creationId="{7C0AC3D2-2531-776D-9CAC-5C23AF09B0EE}"/>
          </ac:spMkLst>
        </pc:spChg>
        <pc:spChg chg="mod">
          <ac:chgData name="Yasmin Lima" userId="0363c4e17e07ce6a" providerId="LiveId" clId="{5E378356-E631-46D2-99D9-A609B85C2E81}" dt="2025-06-25T11:24:49.017" v="1771" actId="165"/>
          <ac:spMkLst>
            <pc:docMk/>
            <pc:sldMk cId="3909843564" sldId="273"/>
            <ac:spMk id="72" creationId="{19B2651E-37A4-D776-BC8D-23390B60C234}"/>
          </ac:spMkLst>
        </pc:spChg>
        <pc:spChg chg="mod">
          <ac:chgData name="Yasmin Lima" userId="0363c4e17e07ce6a" providerId="LiveId" clId="{5E378356-E631-46D2-99D9-A609B85C2E81}" dt="2025-06-25T11:24:49.017" v="1771" actId="165"/>
          <ac:spMkLst>
            <pc:docMk/>
            <pc:sldMk cId="3909843564" sldId="273"/>
            <ac:spMk id="73" creationId="{BA92AA68-9E11-6BA3-D20B-E2EDA7816D7D}"/>
          </ac:spMkLst>
        </pc:spChg>
        <pc:spChg chg="mod topLvl">
          <ac:chgData name="Yasmin Lima" userId="0363c4e17e07ce6a" providerId="LiveId" clId="{5E378356-E631-46D2-99D9-A609B85C2E81}" dt="2025-06-25T11:27:04.940" v="1816" actId="12788"/>
          <ac:spMkLst>
            <pc:docMk/>
            <pc:sldMk cId="3909843564" sldId="273"/>
            <ac:spMk id="74" creationId="{3EDCC3CF-08CE-D2BD-805F-C030F690027F}"/>
          </ac:spMkLst>
        </pc:spChg>
        <pc:spChg chg="mod">
          <ac:chgData name="Yasmin Lima" userId="0363c4e17e07ce6a" providerId="LiveId" clId="{5E378356-E631-46D2-99D9-A609B85C2E81}" dt="2025-06-26T02:03:54.086" v="5923" actId="207"/>
          <ac:spMkLst>
            <pc:docMk/>
            <pc:sldMk cId="3909843564" sldId="273"/>
            <ac:spMk id="79" creationId="{BECE861C-AED8-76F5-8150-1F12E9B01A18}"/>
          </ac:spMkLst>
        </pc:spChg>
        <pc:grpChg chg="mod topLvl">
          <ac:chgData name="Yasmin Lima" userId="0363c4e17e07ce6a" providerId="LiveId" clId="{5E378356-E631-46D2-99D9-A609B85C2E81}" dt="2025-06-25T11:26:27.211" v="1799" actId="12788"/>
          <ac:grpSpMkLst>
            <pc:docMk/>
            <pc:sldMk cId="3909843564" sldId="273"/>
            <ac:grpSpMk id="11" creationId="{7C07AAF1-AA99-9B39-9184-BC09AD148206}"/>
          </ac:grpSpMkLst>
        </pc:grpChg>
        <pc:grpChg chg="mod topLvl">
          <ac:chgData name="Yasmin Lima" userId="0363c4e17e07ce6a" providerId="LiveId" clId="{5E378356-E631-46D2-99D9-A609B85C2E81}" dt="2025-06-25T11:26:32.091" v="1801" actId="12788"/>
          <ac:grpSpMkLst>
            <pc:docMk/>
            <pc:sldMk cId="3909843564" sldId="273"/>
            <ac:grpSpMk id="19" creationId="{EFC4F3CF-2FED-6CD0-6C56-8C54E1FBBFA1}"/>
          </ac:grpSpMkLst>
        </pc:grpChg>
        <pc:grpChg chg="mod topLvl">
          <ac:chgData name="Yasmin Lima" userId="0363c4e17e07ce6a" providerId="LiveId" clId="{5E378356-E631-46D2-99D9-A609B85C2E81}" dt="2025-06-25T11:26:34.479" v="1802" actId="12788"/>
          <ac:grpSpMkLst>
            <pc:docMk/>
            <pc:sldMk cId="3909843564" sldId="273"/>
            <ac:grpSpMk id="29" creationId="{08D1EDF2-6D89-CE40-E6F0-26309CA12C66}"/>
          </ac:grpSpMkLst>
        </pc:grpChg>
        <pc:grpChg chg="mod topLvl">
          <ac:chgData name="Yasmin Lima" userId="0363c4e17e07ce6a" providerId="LiveId" clId="{5E378356-E631-46D2-99D9-A609B85C2E81}" dt="2025-06-25T11:26:40.272" v="1805" actId="12788"/>
          <ac:grpSpMkLst>
            <pc:docMk/>
            <pc:sldMk cId="3909843564" sldId="273"/>
            <ac:grpSpMk id="37" creationId="{5339361E-151F-91C1-4ED5-9AE4BD474034}"/>
          </ac:grpSpMkLst>
        </pc:grpChg>
        <pc:grpChg chg="mod topLvl">
          <ac:chgData name="Yasmin Lima" userId="0363c4e17e07ce6a" providerId="LiveId" clId="{5E378356-E631-46D2-99D9-A609B85C2E81}" dt="2025-06-25T11:26:45.023" v="1807" actId="12788"/>
          <ac:grpSpMkLst>
            <pc:docMk/>
            <pc:sldMk cId="3909843564" sldId="273"/>
            <ac:grpSpMk id="45" creationId="{B6E0E125-1BA1-4E5A-678C-D0501395F7CE}"/>
          </ac:grpSpMkLst>
        </pc:grpChg>
        <pc:grpChg chg="mod topLvl">
          <ac:chgData name="Yasmin Lima" userId="0363c4e17e07ce6a" providerId="LiveId" clId="{5E378356-E631-46D2-99D9-A609B85C2E81}" dt="2025-06-25T11:26:48.160" v="1808" actId="12788"/>
          <ac:grpSpMkLst>
            <pc:docMk/>
            <pc:sldMk cId="3909843564" sldId="273"/>
            <ac:grpSpMk id="53" creationId="{5B646ADF-C440-5032-94F5-7AD964A8A1AF}"/>
          </ac:grpSpMkLst>
        </pc:grpChg>
        <pc:grpChg chg="mod topLvl">
          <ac:chgData name="Yasmin Lima" userId="0363c4e17e07ce6a" providerId="LiveId" clId="{5E378356-E631-46D2-99D9-A609B85C2E81}" dt="2025-06-25T11:26:53.045" v="1811" actId="12788"/>
          <ac:grpSpMkLst>
            <pc:docMk/>
            <pc:sldMk cId="3909843564" sldId="273"/>
            <ac:grpSpMk id="63" creationId="{AF521A98-A407-C087-7B4B-6A4A557BA238}"/>
          </ac:grpSpMkLst>
        </pc:grpChg>
        <pc:grpChg chg="mod topLvl">
          <ac:chgData name="Yasmin Lima" userId="0363c4e17e07ce6a" providerId="LiveId" clId="{5E378356-E631-46D2-99D9-A609B85C2E81}" dt="2025-06-25T11:27:04.940" v="1816" actId="12788"/>
          <ac:grpSpMkLst>
            <pc:docMk/>
            <pc:sldMk cId="3909843564" sldId="273"/>
            <ac:grpSpMk id="71" creationId="{FE1A52F8-05C6-3C71-38F8-8F6B7F0727A6}"/>
          </ac:grpSpMkLst>
        </pc:grpChg>
        <pc:picChg chg="add mod modCrop">
          <ac:chgData name="Yasmin Lima" userId="0363c4e17e07ce6a" providerId="LiveId" clId="{5E378356-E631-46D2-99D9-A609B85C2E81}" dt="2025-06-25T11:27:20.442" v="1822" actId="1037"/>
          <ac:picMkLst>
            <pc:docMk/>
            <pc:sldMk cId="3909843564" sldId="273"/>
            <ac:picMk id="78" creationId="{157BCC95-2C1E-6B55-05D7-BC5EBB282FC0}"/>
          </ac:picMkLst>
        </pc:picChg>
      </pc:sldChg>
      <pc:sldChg chg="addSp delSp modSp add mod modTransition">
        <pc:chgData name="Yasmin Lima" userId="0363c4e17e07ce6a" providerId="LiveId" clId="{5E378356-E631-46D2-99D9-A609B85C2E81}" dt="2025-06-25T19:31:32.625" v="4671" actId="732"/>
        <pc:sldMkLst>
          <pc:docMk/>
          <pc:sldMk cId="1471358283" sldId="274"/>
        </pc:sldMkLst>
        <pc:spChg chg="mod">
          <ac:chgData name="Yasmin Lima" userId="0363c4e17e07ce6a" providerId="LiveId" clId="{5E378356-E631-46D2-99D9-A609B85C2E81}" dt="2025-06-25T12:37:49.595" v="2712" actId="5793"/>
          <ac:spMkLst>
            <pc:docMk/>
            <pc:sldMk cId="1471358283" sldId="274"/>
            <ac:spMk id="11" creationId="{A1B16E77-ED7F-13A1-8FE1-D73F530D0D12}"/>
          </ac:spMkLst>
        </pc:spChg>
        <pc:spChg chg="mod">
          <ac:chgData name="Yasmin Lima" userId="0363c4e17e07ce6a" providerId="LiveId" clId="{5E378356-E631-46D2-99D9-A609B85C2E81}" dt="2025-06-25T19:10:38.706" v="4516" actId="14100"/>
          <ac:spMkLst>
            <pc:docMk/>
            <pc:sldMk cId="1471358283" sldId="274"/>
            <ac:spMk id="12" creationId="{644D4A6C-5937-541C-EB39-89FECDCFAEFC}"/>
          </ac:spMkLst>
        </pc:spChg>
        <pc:picChg chg="add mod modCrop">
          <ac:chgData name="Yasmin Lima" userId="0363c4e17e07ce6a" providerId="LiveId" clId="{5E378356-E631-46D2-99D9-A609B85C2E81}" dt="2025-06-25T19:31:32.625" v="4671" actId="732"/>
          <ac:picMkLst>
            <pc:docMk/>
            <pc:sldMk cId="1471358283" sldId="274"/>
            <ac:picMk id="16" creationId="{3DAD9729-D848-6F3C-71B9-0AA5DB421C6D}"/>
          </ac:picMkLst>
        </pc:picChg>
      </pc:sldChg>
      <pc:sldChg chg="addSp delSp modSp add mod modTransition">
        <pc:chgData name="Yasmin Lima" userId="0363c4e17e07ce6a" providerId="LiveId" clId="{5E378356-E631-46D2-99D9-A609B85C2E81}" dt="2025-06-26T02:03:40.827" v="5919" actId="207"/>
        <pc:sldMkLst>
          <pc:docMk/>
          <pc:sldMk cId="2069717006" sldId="275"/>
        </pc:sldMkLst>
        <pc:spChg chg="mod">
          <ac:chgData name="Yasmin Lima" userId="0363c4e17e07ce6a" providerId="LiveId" clId="{5E378356-E631-46D2-99D9-A609B85C2E81}" dt="2025-06-25T13:07:18.685" v="3128" actId="14100"/>
          <ac:spMkLst>
            <pc:docMk/>
            <pc:sldMk cId="2069717006" sldId="275"/>
            <ac:spMk id="6" creationId="{A4858A36-95C2-0C0D-274E-5B91FF4344EB}"/>
          </ac:spMkLst>
        </pc:spChg>
        <pc:spChg chg="mod">
          <ac:chgData name="Yasmin Lima" userId="0363c4e17e07ce6a" providerId="LiveId" clId="{5E378356-E631-46D2-99D9-A609B85C2E81}" dt="2025-06-25T12:55:17.808" v="2978" actId="12788"/>
          <ac:spMkLst>
            <pc:docMk/>
            <pc:sldMk cId="2069717006" sldId="275"/>
            <ac:spMk id="16" creationId="{1930834F-FF1A-8CD4-CC39-6363FE5F89BD}"/>
          </ac:spMkLst>
        </pc:spChg>
        <pc:spChg chg="mod">
          <ac:chgData name="Yasmin Lima" userId="0363c4e17e07ce6a" providerId="LiveId" clId="{5E378356-E631-46D2-99D9-A609B85C2E81}" dt="2025-06-25T12:55:38.862" v="2986" actId="12788"/>
          <ac:spMkLst>
            <pc:docMk/>
            <pc:sldMk cId="2069717006" sldId="275"/>
            <ac:spMk id="18" creationId="{C3B73C05-F31B-AA82-ACF9-B70D65A92812}"/>
          </ac:spMkLst>
        </pc:spChg>
        <pc:spChg chg="mod">
          <ac:chgData name="Yasmin Lima" userId="0363c4e17e07ce6a" providerId="LiveId" clId="{5E378356-E631-46D2-99D9-A609B85C2E81}" dt="2025-06-25T12:56:14.980" v="3001" actId="12788"/>
          <ac:spMkLst>
            <pc:docMk/>
            <pc:sldMk cId="2069717006" sldId="275"/>
            <ac:spMk id="20" creationId="{01F39F50-B5D4-3A10-C396-D684F2EFF4BB}"/>
          </ac:spMkLst>
        </pc:spChg>
        <pc:spChg chg="mod">
          <ac:chgData name="Yasmin Lima" userId="0363c4e17e07ce6a" providerId="LiveId" clId="{5E378356-E631-46D2-99D9-A609B85C2E81}" dt="2025-06-26T02:03:40.827" v="5919" actId="207"/>
          <ac:spMkLst>
            <pc:docMk/>
            <pc:sldMk cId="2069717006" sldId="275"/>
            <ac:spMk id="26" creationId="{436566EE-2530-840B-E241-0EEEA3BAC3DE}"/>
          </ac:spMkLst>
        </pc:spChg>
        <pc:grpChg chg="add del mod">
          <ac:chgData name="Yasmin Lima" userId="0363c4e17e07ce6a" providerId="LiveId" clId="{5E378356-E631-46D2-99D9-A609B85C2E81}" dt="2025-06-25T12:55:22.285" v="2981" actId="1076"/>
          <ac:grpSpMkLst>
            <pc:docMk/>
            <pc:sldMk cId="2069717006" sldId="275"/>
            <ac:grpSpMk id="3" creationId="{A2A05C07-0125-16DE-3FE5-8449E0A058F6}"/>
          </ac:grpSpMkLst>
        </pc:grpChg>
        <pc:picChg chg="add mod modCrop">
          <ac:chgData name="Yasmin Lima" userId="0363c4e17e07ce6a" providerId="LiveId" clId="{5E378356-E631-46D2-99D9-A609B85C2E81}" dt="2025-06-25T12:56:24.410" v="3002" actId="14100"/>
          <ac:picMkLst>
            <pc:docMk/>
            <pc:sldMk cId="2069717006" sldId="275"/>
            <ac:picMk id="10" creationId="{4733E363-F6AE-9BD3-A8A8-81BF61D23329}"/>
          </ac:picMkLst>
        </pc:picChg>
        <pc:picChg chg="add mod modCrop">
          <ac:chgData name="Yasmin Lima" userId="0363c4e17e07ce6a" providerId="LiveId" clId="{5E378356-E631-46D2-99D9-A609B85C2E81}" dt="2025-06-25T12:55:38.862" v="2986" actId="12788"/>
          <ac:picMkLst>
            <pc:docMk/>
            <pc:sldMk cId="2069717006" sldId="275"/>
            <ac:picMk id="14" creationId="{B6A92959-6A7C-80BE-054D-81D0B0A0C22B}"/>
          </ac:picMkLst>
        </pc:picChg>
        <pc:picChg chg="add mod modCrop">
          <ac:chgData name="Yasmin Lima" userId="0363c4e17e07ce6a" providerId="LiveId" clId="{5E378356-E631-46D2-99D9-A609B85C2E81}" dt="2025-06-25T12:56:14.980" v="3001" actId="12788"/>
          <ac:picMkLst>
            <pc:docMk/>
            <pc:sldMk cId="2069717006" sldId="275"/>
            <ac:picMk id="17" creationId="{40912E42-84D1-BC2C-C039-A7930FD9BB96}"/>
          </ac:picMkLst>
        </pc:picChg>
        <pc:picChg chg="add mod ord">
          <ac:chgData name="Yasmin Lima" userId="0363c4e17e07ce6a" providerId="LiveId" clId="{5E378356-E631-46D2-99D9-A609B85C2E81}" dt="2025-06-25T19:33:18.043" v="4684" actId="167"/>
          <ac:picMkLst>
            <pc:docMk/>
            <pc:sldMk cId="2069717006" sldId="275"/>
            <ac:picMk id="22" creationId="{27482E7A-FB57-D7FA-AC76-24E8BAB55CA7}"/>
          </ac:picMkLst>
        </pc:picChg>
      </pc:sldChg>
      <pc:sldChg chg="addSp delSp modSp add mod ord modTransition">
        <pc:chgData name="Yasmin Lima" userId="0363c4e17e07ce6a" providerId="LiveId" clId="{5E378356-E631-46D2-99D9-A609B85C2E81}" dt="2025-06-25T19:18:38.664" v="4577"/>
        <pc:sldMkLst>
          <pc:docMk/>
          <pc:sldMk cId="3215368693" sldId="276"/>
        </pc:sldMkLst>
        <pc:spChg chg="add mod">
          <ac:chgData name="Yasmin Lima" userId="0363c4e17e07ce6a" providerId="LiveId" clId="{5E378356-E631-46D2-99D9-A609B85C2E81}" dt="2025-06-25T19:06:03.895" v="4440" actId="12788"/>
          <ac:spMkLst>
            <pc:docMk/>
            <pc:sldMk cId="3215368693" sldId="276"/>
            <ac:spMk id="2" creationId="{B1A5E0F3-FC53-F758-33BE-BB9563439EE3}"/>
          </ac:spMkLst>
        </pc:spChg>
        <pc:grpChg chg="mod">
          <ac:chgData name="Yasmin Lima" userId="0363c4e17e07ce6a" providerId="LiveId" clId="{5E378356-E631-46D2-99D9-A609B85C2E81}" dt="2025-06-25T13:55:11.039" v="3199" actId="1076"/>
          <ac:grpSpMkLst>
            <pc:docMk/>
            <pc:sldMk cId="3215368693" sldId="276"/>
            <ac:grpSpMk id="19" creationId="{E00C8E26-3A97-B60C-799A-69EE42D9F06F}"/>
          </ac:grpSpMkLst>
        </pc:grpChg>
        <pc:picChg chg="add mod modCrop">
          <ac:chgData name="Yasmin Lima" userId="0363c4e17e07ce6a" providerId="LiveId" clId="{5E378356-E631-46D2-99D9-A609B85C2E81}" dt="2025-06-25T18:40:11.800" v="4221" actId="12788"/>
          <ac:picMkLst>
            <pc:docMk/>
            <pc:sldMk cId="3215368693" sldId="276"/>
            <ac:picMk id="14" creationId="{2F7E848E-EDCC-D9CB-A3D0-72A231F84098}"/>
          </ac:picMkLst>
        </pc:picChg>
      </pc:sldChg>
      <pc:sldChg chg="addSp delSp modSp add mod modTransition">
        <pc:chgData name="Yasmin Lima" userId="0363c4e17e07ce6a" providerId="LiveId" clId="{5E378356-E631-46D2-99D9-A609B85C2E81}" dt="2025-06-25T19:18:38.664" v="4577"/>
        <pc:sldMkLst>
          <pc:docMk/>
          <pc:sldMk cId="405241319" sldId="277"/>
        </pc:sldMkLst>
        <pc:spChg chg="mod">
          <ac:chgData name="Yasmin Lima" userId="0363c4e17e07ce6a" providerId="LiveId" clId="{5E378356-E631-46D2-99D9-A609B85C2E81}" dt="2025-06-25T19:06:15.019" v="4443" actId="12788"/>
          <ac:spMkLst>
            <pc:docMk/>
            <pc:sldMk cId="405241319" sldId="277"/>
            <ac:spMk id="2" creationId="{476C1250-E34B-24E9-CABC-283CBD913F24}"/>
          </ac:spMkLst>
        </pc:spChg>
        <pc:picChg chg="add mod modCrop">
          <ac:chgData name="Yasmin Lima" userId="0363c4e17e07ce6a" providerId="LiveId" clId="{5E378356-E631-46D2-99D9-A609B85C2E81}" dt="2025-06-25T18:40:35.306" v="4231" actId="12788"/>
          <ac:picMkLst>
            <pc:docMk/>
            <pc:sldMk cId="405241319" sldId="277"/>
            <ac:picMk id="9" creationId="{9785404A-C9F5-89C2-EFC8-3B24B1CE01F6}"/>
          </ac:picMkLst>
        </pc:picChg>
      </pc:sldChg>
      <pc:sldChg chg="delSp modSp add del mod">
        <pc:chgData name="Yasmin Lima" userId="0363c4e17e07ce6a" providerId="LiveId" clId="{5E378356-E631-46D2-99D9-A609B85C2E81}" dt="2025-06-25T14:13:11.650" v="3367" actId="2696"/>
        <pc:sldMkLst>
          <pc:docMk/>
          <pc:sldMk cId="944422504" sldId="278"/>
        </pc:sldMkLst>
      </pc:sldChg>
      <pc:sldChg chg="addSp delSp modSp add mod ord modTransition">
        <pc:chgData name="Yasmin Lima" userId="0363c4e17e07ce6a" providerId="LiveId" clId="{5E378356-E631-46D2-99D9-A609B85C2E81}" dt="2025-06-25T19:18:38.664" v="4577"/>
        <pc:sldMkLst>
          <pc:docMk/>
          <pc:sldMk cId="1755646226" sldId="278"/>
        </pc:sldMkLst>
        <pc:spChg chg="mod">
          <ac:chgData name="Yasmin Lima" userId="0363c4e17e07ce6a" providerId="LiveId" clId="{5E378356-E631-46D2-99D9-A609B85C2E81}" dt="2025-06-25T19:06:27.933" v="4448" actId="12788"/>
          <ac:spMkLst>
            <pc:docMk/>
            <pc:sldMk cId="1755646226" sldId="278"/>
            <ac:spMk id="2" creationId="{BA9B2B8E-BEB6-7120-A8F0-633BDD49A109}"/>
          </ac:spMkLst>
        </pc:spChg>
        <pc:picChg chg="add mod modCrop">
          <ac:chgData name="Yasmin Lima" userId="0363c4e17e07ce6a" providerId="LiveId" clId="{5E378356-E631-46D2-99D9-A609B85C2E81}" dt="2025-06-25T18:40:57.277" v="4241" actId="12788"/>
          <ac:picMkLst>
            <pc:docMk/>
            <pc:sldMk cId="1755646226" sldId="278"/>
            <ac:picMk id="9" creationId="{BFBCAC6C-60D4-0010-26A9-39F370C52138}"/>
          </ac:picMkLst>
        </pc:picChg>
      </pc:sldChg>
      <pc:sldChg chg="addSp delSp modSp add mod ord modTransition">
        <pc:chgData name="Yasmin Lima" userId="0363c4e17e07ce6a" providerId="LiveId" clId="{5E378356-E631-46D2-99D9-A609B85C2E81}" dt="2025-06-26T02:04:09.666" v="5926" actId="207"/>
        <pc:sldMkLst>
          <pc:docMk/>
          <pc:sldMk cId="3223988812" sldId="279"/>
        </pc:sldMkLst>
        <pc:spChg chg="mod">
          <ac:chgData name="Yasmin Lima" userId="0363c4e17e07ce6a" providerId="LiveId" clId="{5E378356-E631-46D2-99D9-A609B85C2E81}" dt="2025-06-25T14:14:10.511" v="3405" actId="12789"/>
          <ac:spMkLst>
            <pc:docMk/>
            <pc:sldMk cId="3223988812" sldId="279"/>
            <ac:spMk id="8" creationId="{D0FD77D8-E9D0-F18C-FCFD-FCF55307F34A}"/>
          </ac:spMkLst>
        </pc:spChg>
        <pc:spChg chg="mod">
          <ac:chgData name="Yasmin Lima" userId="0363c4e17e07ce6a" providerId="LiveId" clId="{5E378356-E631-46D2-99D9-A609B85C2E81}" dt="2025-06-26T02:04:09.666" v="5926" actId="207"/>
          <ac:spMkLst>
            <pc:docMk/>
            <pc:sldMk cId="3223988812" sldId="279"/>
            <ac:spMk id="13" creationId="{775F3CAA-DD09-9D42-5B2D-6ADFA40213FA}"/>
          </ac:spMkLst>
        </pc:spChg>
        <pc:grpChg chg="mod">
          <ac:chgData name="Yasmin Lima" userId="0363c4e17e07ce6a" providerId="LiveId" clId="{5E378356-E631-46D2-99D9-A609B85C2E81}" dt="2025-06-25T14:14:00.248" v="3401" actId="1076"/>
          <ac:grpSpMkLst>
            <pc:docMk/>
            <pc:sldMk cId="3223988812" sldId="279"/>
            <ac:grpSpMk id="5" creationId="{90DFDBAB-9521-E14B-B86E-07449B986BF5}"/>
          </ac:grpSpMkLst>
        </pc:grpChg>
        <pc:grpChg chg="add del mod">
          <ac:chgData name="Yasmin Lima" userId="0363c4e17e07ce6a" providerId="LiveId" clId="{5E378356-E631-46D2-99D9-A609B85C2E81}" dt="2025-06-25T14:42:49.879" v="3582" actId="165"/>
          <ac:grpSpMkLst>
            <pc:docMk/>
            <pc:sldMk cId="3223988812" sldId="279"/>
            <ac:grpSpMk id="12" creationId="{037A5776-27D0-F7AC-F5BB-E56116B7BB69}"/>
          </ac:grpSpMkLst>
        </pc:grpChg>
        <pc:picChg chg="add mod ord topLvl modCrop">
          <ac:chgData name="Yasmin Lima" userId="0363c4e17e07ce6a" providerId="LiveId" clId="{5E378356-E631-46D2-99D9-A609B85C2E81}" dt="2025-06-25T14:42:49.879" v="3582" actId="165"/>
          <ac:picMkLst>
            <pc:docMk/>
            <pc:sldMk cId="3223988812" sldId="279"/>
            <ac:picMk id="11" creationId="{729E591C-BDA1-4340-1580-95EA0FDB3440}"/>
          </ac:picMkLst>
        </pc:picChg>
        <pc:picChg chg="mod topLvl">
          <ac:chgData name="Yasmin Lima" userId="0363c4e17e07ce6a" providerId="LiveId" clId="{5E378356-E631-46D2-99D9-A609B85C2E81}" dt="2025-06-25T14:42:49.879" v="3582" actId="165"/>
          <ac:picMkLst>
            <pc:docMk/>
            <pc:sldMk cId="3223988812" sldId="279"/>
            <ac:picMk id="43" creationId="{765216A3-4771-2269-EF10-042930878D35}"/>
          </ac:picMkLst>
        </pc:picChg>
      </pc:sldChg>
      <pc:sldChg chg="addSp delSp modSp add mod modTransition">
        <pc:chgData name="Yasmin Lima" userId="0363c4e17e07ce6a" providerId="LiveId" clId="{5E378356-E631-46D2-99D9-A609B85C2E81}" dt="2025-06-25T19:18:38.664" v="4577"/>
        <pc:sldMkLst>
          <pc:docMk/>
          <pc:sldMk cId="388762897" sldId="280"/>
        </pc:sldMkLst>
        <pc:spChg chg="mod">
          <ac:chgData name="Yasmin Lima" userId="0363c4e17e07ce6a" providerId="LiveId" clId="{5E378356-E631-46D2-99D9-A609B85C2E81}" dt="2025-06-25T19:06:44.087" v="4454" actId="12788"/>
          <ac:spMkLst>
            <pc:docMk/>
            <pc:sldMk cId="388762897" sldId="280"/>
            <ac:spMk id="2" creationId="{833F6B82-1A55-83EF-B02D-4B7B79ADA76E}"/>
          </ac:spMkLst>
        </pc:spChg>
        <pc:picChg chg="add mod">
          <ac:chgData name="Yasmin Lima" userId="0363c4e17e07ce6a" providerId="LiveId" clId="{5E378356-E631-46D2-99D9-A609B85C2E81}" dt="2025-06-25T19:06:47.204" v="4455" actId="1076"/>
          <ac:picMkLst>
            <pc:docMk/>
            <pc:sldMk cId="388762897" sldId="280"/>
            <ac:picMk id="13" creationId="{3C66AF8B-9C38-835E-567A-FF5A1C54E3E8}"/>
          </ac:picMkLst>
        </pc:picChg>
      </pc:sldChg>
      <pc:sldChg chg="addSp delSp modSp add mod replId modTransition">
        <pc:chgData name="Yasmin Lima" userId="0363c4e17e07ce6a" providerId="LiveId" clId="{5E378356-E631-46D2-99D9-A609B85C2E81}" dt="2025-06-26T02:04:15.938" v="5928" actId="207"/>
        <pc:sldMkLst>
          <pc:docMk/>
          <pc:sldMk cId="2207384299" sldId="281"/>
        </pc:sldMkLst>
        <pc:spChg chg="mod">
          <ac:chgData name="Yasmin Lima" userId="0363c4e17e07ce6a" providerId="LiveId" clId="{5E378356-E631-46D2-99D9-A609B85C2E81}" dt="2025-06-25T19:06:59.529" v="4458" actId="12788"/>
          <ac:spMkLst>
            <pc:docMk/>
            <pc:sldMk cId="2207384299" sldId="281"/>
            <ac:spMk id="8" creationId="{83A08524-ADCB-D016-9765-5ACCFEF84C35}"/>
          </ac:spMkLst>
        </pc:spChg>
        <pc:spChg chg="mod">
          <ac:chgData name="Yasmin Lima" userId="0363c4e17e07ce6a" providerId="LiveId" clId="{5E378356-E631-46D2-99D9-A609B85C2E81}" dt="2025-06-26T02:04:15.938" v="5928" actId="207"/>
          <ac:spMkLst>
            <pc:docMk/>
            <pc:sldMk cId="2207384299" sldId="281"/>
            <ac:spMk id="9" creationId="{FA7ED590-E0C7-9289-4811-D0F8E8EC2327}"/>
          </ac:spMkLst>
        </pc:spChg>
        <pc:picChg chg="add mod modCrop">
          <ac:chgData name="Yasmin Lima" userId="0363c4e17e07ce6a" providerId="LiveId" clId="{5E378356-E631-46D2-99D9-A609B85C2E81}" dt="2025-06-25T18:49:14.136" v="4343" actId="1076"/>
          <ac:picMkLst>
            <pc:docMk/>
            <pc:sldMk cId="2207384299" sldId="281"/>
            <ac:picMk id="3" creationId="{ACB3DBF5-A72E-1B8B-B52C-BDEB46CE774D}"/>
          </ac:picMkLst>
        </pc:picChg>
        <pc:picChg chg="add mod">
          <ac:chgData name="Yasmin Lima" userId="0363c4e17e07ce6a" providerId="LiveId" clId="{5E378356-E631-46D2-99D9-A609B85C2E81}" dt="2025-06-25T18:49:11.795" v="4342" actId="1076"/>
          <ac:picMkLst>
            <pc:docMk/>
            <pc:sldMk cId="2207384299" sldId="281"/>
            <ac:picMk id="4" creationId="{561C1680-6860-9E11-1F36-A8246CF6CF1C}"/>
          </ac:picMkLst>
        </pc:picChg>
      </pc:sldChg>
      <pc:sldChg chg="addSp delSp modSp add mod modTransition">
        <pc:chgData name="Yasmin Lima" userId="0363c4e17e07ce6a" providerId="LiveId" clId="{5E378356-E631-46D2-99D9-A609B85C2E81}" dt="2025-06-25T19:18:38.664" v="4577"/>
        <pc:sldMkLst>
          <pc:docMk/>
          <pc:sldMk cId="2792825384" sldId="282"/>
        </pc:sldMkLst>
        <pc:spChg chg="mod">
          <ac:chgData name="Yasmin Lima" userId="0363c4e17e07ce6a" providerId="LiveId" clId="{5E378356-E631-46D2-99D9-A609B85C2E81}" dt="2025-06-25T19:07:23.860" v="4465" actId="12788"/>
          <ac:spMkLst>
            <pc:docMk/>
            <pc:sldMk cId="2792825384" sldId="282"/>
            <ac:spMk id="2" creationId="{A4A7AA93-C3FE-4B42-B1D7-F6B7864B8E0F}"/>
          </ac:spMkLst>
        </pc:spChg>
        <pc:picChg chg="add mod">
          <ac:chgData name="Yasmin Lima" userId="0363c4e17e07ce6a" providerId="LiveId" clId="{5E378356-E631-46D2-99D9-A609B85C2E81}" dt="2025-06-25T19:07:27.750" v="4466" actId="1076"/>
          <ac:picMkLst>
            <pc:docMk/>
            <pc:sldMk cId="2792825384" sldId="282"/>
            <ac:picMk id="8" creationId="{45214F3B-5937-E551-93D8-6695C5454515}"/>
          </ac:picMkLst>
        </pc:picChg>
      </pc:sldChg>
      <pc:sldChg chg="addSp delSp modSp add mod replId modTransition">
        <pc:chgData name="Yasmin Lima" userId="0363c4e17e07ce6a" providerId="LiveId" clId="{5E378356-E631-46D2-99D9-A609B85C2E81}" dt="2025-06-30T14:38:55.279" v="5997" actId="1076"/>
        <pc:sldMkLst>
          <pc:docMk/>
          <pc:sldMk cId="2471705592" sldId="283"/>
        </pc:sldMkLst>
        <pc:spChg chg="mod">
          <ac:chgData name="Yasmin Lima" userId="0363c4e17e07ce6a" providerId="LiveId" clId="{5E378356-E631-46D2-99D9-A609B85C2E81}" dt="2025-06-26T02:04:35.102" v="5935" actId="207"/>
          <ac:spMkLst>
            <pc:docMk/>
            <pc:sldMk cId="2471705592" sldId="283"/>
            <ac:spMk id="6" creationId="{53EECCB1-1429-89F4-82AF-D42551F8F235}"/>
          </ac:spMkLst>
        </pc:spChg>
        <pc:spChg chg="mod">
          <ac:chgData name="Yasmin Lima" userId="0363c4e17e07ce6a" providerId="LiveId" clId="{5E378356-E631-46D2-99D9-A609B85C2E81}" dt="2025-06-25T19:07:38.070" v="4467" actId="255"/>
          <ac:spMkLst>
            <pc:docMk/>
            <pc:sldMk cId="2471705592" sldId="283"/>
            <ac:spMk id="8" creationId="{B8121ED5-84EF-EB60-3510-AD73306249A5}"/>
          </ac:spMkLst>
        </pc:spChg>
        <pc:picChg chg="mod">
          <ac:chgData name="Yasmin Lima" userId="0363c4e17e07ce6a" providerId="LiveId" clId="{5E378356-E631-46D2-99D9-A609B85C2E81}" dt="2025-06-26T02:06:54.946" v="5963" actId="1076"/>
          <ac:picMkLst>
            <pc:docMk/>
            <pc:sldMk cId="2471705592" sldId="283"/>
            <ac:picMk id="4" creationId="{B016090A-0B5C-ADC8-0A43-BC19D9C4686C}"/>
          </ac:picMkLst>
        </pc:picChg>
        <pc:picChg chg="add mod ord modCrop">
          <ac:chgData name="Yasmin Lima" userId="0363c4e17e07ce6a" providerId="LiveId" clId="{5E378356-E631-46D2-99D9-A609B85C2E81}" dt="2025-06-30T14:38:55.279" v="5997" actId="1076"/>
          <ac:picMkLst>
            <pc:docMk/>
            <pc:sldMk cId="2471705592" sldId="283"/>
            <ac:picMk id="5" creationId="{5BB76BA5-449D-412E-EDBC-BE500AF535A3}"/>
          </ac:picMkLst>
        </pc:picChg>
      </pc:sldChg>
      <pc:sldChg chg="addSp delSp modSp add mod modTransition">
        <pc:chgData name="Yasmin Lima" userId="0363c4e17e07ce6a" providerId="LiveId" clId="{5E378356-E631-46D2-99D9-A609B85C2E81}" dt="2025-06-25T19:18:38.664" v="4577"/>
        <pc:sldMkLst>
          <pc:docMk/>
          <pc:sldMk cId="1543081446" sldId="284"/>
        </pc:sldMkLst>
        <pc:spChg chg="mod">
          <ac:chgData name="Yasmin Lima" userId="0363c4e17e07ce6a" providerId="LiveId" clId="{5E378356-E631-46D2-99D9-A609B85C2E81}" dt="2025-06-25T19:07:49.216" v="4471" actId="12788"/>
          <ac:spMkLst>
            <pc:docMk/>
            <pc:sldMk cId="1543081446" sldId="284"/>
            <ac:spMk id="2" creationId="{A7575664-4D1F-6496-FACC-B5DCCB08EF5B}"/>
          </ac:spMkLst>
        </pc:spChg>
        <pc:picChg chg="add mod">
          <ac:chgData name="Yasmin Lima" userId="0363c4e17e07ce6a" providerId="LiveId" clId="{5E378356-E631-46D2-99D9-A609B85C2E81}" dt="2025-06-25T19:07:51.584" v="4472" actId="1076"/>
          <ac:picMkLst>
            <pc:docMk/>
            <pc:sldMk cId="1543081446" sldId="284"/>
            <ac:picMk id="8" creationId="{C3B84371-AF77-7BE2-3F52-8DBE5D9326CD}"/>
          </ac:picMkLst>
        </pc:picChg>
      </pc:sldChg>
      <pc:sldChg chg="addSp delSp modSp add mod replId modTransition">
        <pc:chgData name="Yasmin Lima" userId="0363c4e17e07ce6a" providerId="LiveId" clId="{5E378356-E631-46D2-99D9-A609B85C2E81}" dt="2025-06-26T02:04:39.262" v="5936" actId="207"/>
        <pc:sldMkLst>
          <pc:docMk/>
          <pc:sldMk cId="289755905" sldId="285"/>
        </pc:sldMkLst>
        <pc:spChg chg="mod">
          <ac:chgData name="Yasmin Lima" userId="0363c4e17e07ce6a" providerId="LiveId" clId="{5E378356-E631-46D2-99D9-A609B85C2E81}" dt="2025-06-25T19:07:56.318" v="4473" actId="255"/>
          <ac:spMkLst>
            <pc:docMk/>
            <pc:sldMk cId="289755905" sldId="285"/>
            <ac:spMk id="8" creationId="{A2AD30AC-5926-C5BF-C301-2759149A976E}"/>
          </ac:spMkLst>
        </pc:spChg>
        <pc:spChg chg="mod">
          <ac:chgData name="Yasmin Lima" userId="0363c4e17e07ce6a" providerId="LiveId" clId="{5E378356-E631-46D2-99D9-A609B85C2E81}" dt="2025-06-26T02:04:39.262" v="5936" actId="207"/>
          <ac:spMkLst>
            <pc:docMk/>
            <pc:sldMk cId="289755905" sldId="285"/>
            <ac:spMk id="13" creationId="{0CDDCA73-A589-AC4D-7B4A-524EDB817F0A}"/>
          </ac:spMkLst>
        </pc:spChg>
        <pc:picChg chg="add mod modCrop">
          <ac:chgData name="Yasmin Lima" userId="0363c4e17e07ce6a" providerId="LiveId" clId="{5E378356-E631-46D2-99D9-A609B85C2E81}" dt="2025-06-25T17:57:47.471" v="3885" actId="1076"/>
          <ac:picMkLst>
            <pc:docMk/>
            <pc:sldMk cId="289755905" sldId="285"/>
            <ac:picMk id="11" creationId="{4A8AE0A0-0088-6F61-9BB4-0045BCC0F32F}"/>
          </ac:picMkLst>
        </pc:picChg>
      </pc:sldChg>
      <pc:sldChg chg="addSp delSp modSp add mod modTransition">
        <pc:chgData name="Yasmin Lima" userId="0363c4e17e07ce6a" providerId="LiveId" clId="{5E378356-E631-46D2-99D9-A609B85C2E81}" dt="2025-06-25T19:18:38.664" v="4577"/>
        <pc:sldMkLst>
          <pc:docMk/>
          <pc:sldMk cId="239565797" sldId="286"/>
        </pc:sldMkLst>
        <pc:spChg chg="mod">
          <ac:chgData name="Yasmin Lima" userId="0363c4e17e07ce6a" providerId="LiveId" clId="{5E378356-E631-46D2-99D9-A609B85C2E81}" dt="2025-06-25T19:08:11.424" v="4476" actId="255"/>
          <ac:spMkLst>
            <pc:docMk/>
            <pc:sldMk cId="239565797" sldId="286"/>
            <ac:spMk id="2" creationId="{0DB14E0C-657A-4291-73DE-012381AC045A}"/>
          </ac:spMkLst>
        </pc:spChg>
        <pc:picChg chg="add mod">
          <ac:chgData name="Yasmin Lima" userId="0363c4e17e07ce6a" providerId="LiveId" clId="{5E378356-E631-46D2-99D9-A609B85C2E81}" dt="2025-06-25T18:46:23.254" v="4277" actId="1076"/>
          <ac:picMkLst>
            <pc:docMk/>
            <pc:sldMk cId="239565797" sldId="286"/>
            <ac:picMk id="6" creationId="{B5E93969-3045-2622-3ED8-F8447A9D3875}"/>
          </ac:picMkLst>
        </pc:picChg>
      </pc:sldChg>
      <pc:sldChg chg="addSp delSp modSp add mod replId modTransition">
        <pc:chgData name="Yasmin Lima" userId="0363c4e17e07ce6a" providerId="LiveId" clId="{5E378356-E631-46D2-99D9-A609B85C2E81}" dt="2025-06-26T02:05:06.386" v="5944" actId="207"/>
        <pc:sldMkLst>
          <pc:docMk/>
          <pc:sldMk cId="1509835895" sldId="287"/>
        </pc:sldMkLst>
        <pc:spChg chg="mod">
          <ac:chgData name="Yasmin Lima" userId="0363c4e17e07ce6a" providerId="LiveId" clId="{5E378356-E631-46D2-99D9-A609B85C2E81}" dt="2025-06-26T02:05:06.386" v="5944" actId="207"/>
          <ac:spMkLst>
            <pc:docMk/>
            <pc:sldMk cId="1509835895" sldId="287"/>
            <ac:spMk id="6" creationId="{62AA10E9-14D6-D8D5-D6DC-F0FBABAFCF7F}"/>
          </ac:spMkLst>
        </pc:spChg>
        <pc:spChg chg="mod">
          <ac:chgData name="Yasmin Lima" userId="0363c4e17e07ce6a" providerId="LiveId" clId="{5E378356-E631-46D2-99D9-A609B85C2E81}" dt="2025-06-25T19:08:17.284" v="4477" actId="255"/>
          <ac:spMkLst>
            <pc:docMk/>
            <pc:sldMk cId="1509835895" sldId="287"/>
            <ac:spMk id="8" creationId="{629FF285-0C25-CB67-1BA4-55EA61859C11}"/>
          </ac:spMkLst>
        </pc:spChg>
      </pc:sldChg>
      <pc:sldChg chg="addSp delSp modSp add mod modTransition">
        <pc:chgData name="Yasmin Lima" userId="0363c4e17e07ce6a" providerId="LiveId" clId="{5E378356-E631-46D2-99D9-A609B85C2E81}" dt="2025-06-25T19:18:38.664" v="4577"/>
        <pc:sldMkLst>
          <pc:docMk/>
          <pc:sldMk cId="2856768646" sldId="288"/>
        </pc:sldMkLst>
        <pc:spChg chg="mod">
          <ac:chgData name="Yasmin Lima" userId="0363c4e17e07ce6a" providerId="LiveId" clId="{5E378356-E631-46D2-99D9-A609B85C2E81}" dt="2025-06-25T19:08:37.590" v="4483" actId="12788"/>
          <ac:spMkLst>
            <pc:docMk/>
            <pc:sldMk cId="2856768646" sldId="288"/>
            <ac:spMk id="2" creationId="{FB37EB94-81BD-7C48-2573-A8BE891C5CBE}"/>
          </ac:spMkLst>
        </pc:spChg>
        <pc:picChg chg="add mod">
          <ac:chgData name="Yasmin Lima" userId="0363c4e17e07ce6a" providerId="LiveId" clId="{5E378356-E631-46D2-99D9-A609B85C2E81}" dt="2025-06-25T19:08:40.089" v="4484" actId="1076"/>
          <ac:picMkLst>
            <pc:docMk/>
            <pc:sldMk cId="2856768646" sldId="288"/>
            <ac:picMk id="6" creationId="{870189B3-D4AA-620E-B60E-B25AD231C7E4}"/>
          </ac:picMkLst>
        </pc:picChg>
      </pc:sldChg>
      <pc:sldChg chg="addSp delSp modSp add mod replId modTransition">
        <pc:chgData name="Yasmin Lima" userId="0363c4e17e07ce6a" providerId="LiveId" clId="{5E378356-E631-46D2-99D9-A609B85C2E81}" dt="2025-06-26T02:05:16.670" v="5947" actId="207"/>
        <pc:sldMkLst>
          <pc:docMk/>
          <pc:sldMk cId="3788256991" sldId="289"/>
        </pc:sldMkLst>
        <pc:spChg chg="mod">
          <ac:chgData name="Yasmin Lima" userId="0363c4e17e07ce6a" providerId="LiveId" clId="{5E378356-E631-46D2-99D9-A609B85C2E81}" dt="2025-06-26T02:05:16.670" v="5947" actId="207"/>
          <ac:spMkLst>
            <pc:docMk/>
            <pc:sldMk cId="3788256991" sldId="289"/>
            <ac:spMk id="6" creationId="{CBA5EAF8-8657-0AB2-D5B8-B0B143562DC8}"/>
          </ac:spMkLst>
        </pc:spChg>
        <pc:spChg chg="mod">
          <ac:chgData name="Yasmin Lima" userId="0363c4e17e07ce6a" providerId="LiveId" clId="{5E378356-E631-46D2-99D9-A609B85C2E81}" dt="2025-06-25T19:08:46.356" v="4485" actId="255"/>
          <ac:spMkLst>
            <pc:docMk/>
            <pc:sldMk cId="3788256991" sldId="289"/>
            <ac:spMk id="8" creationId="{A73337D9-5FFA-03A9-6175-A8570D673973}"/>
          </ac:spMkLst>
        </pc:spChg>
        <pc:picChg chg="add mod">
          <ac:chgData name="Yasmin Lima" userId="0363c4e17e07ce6a" providerId="LiveId" clId="{5E378356-E631-46D2-99D9-A609B85C2E81}" dt="2025-06-25T18:12:37.746" v="4050" actId="1076"/>
          <ac:picMkLst>
            <pc:docMk/>
            <pc:sldMk cId="3788256991" sldId="289"/>
            <ac:picMk id="5" creationId="{43CCBE84-6EE2-0AB3-C199-24B0D879690F}"/>
          </ac:picMkLst>
        </pc:picChg>
      </pc:sldChg>
      <pc:sldChg chg="addSp delSp modSp add mod modTransition">
        <pc:chgData name="Yasmin Lima" userId="0363c4e17e07ce6a" providerId="LiveId" clId="{5E378356-E631-46D2-99D9-A609B85C2E81}" dt="2025-06-26T02:06:38.707" v="5958" actId="1076"/>
        <pc:sldMkLst>
          <pc:docMk/>
          <pc:sldMk cId="402334834" sldId="290"/>
        </pc:sldMkLst>
        <pc:spChg chg="add mod">
          <ac:chgData name="Yasmin Lima" userId="0363c4e17e07ce6a" providerId="LiveId" clId="{5E378356-E631-46D2-99D9-A609B85C2E81}" dt="2025-06-26T02:06:38.707" v="5958" actId="1076"/>
          <ac:spMkLst>
            <pc:docMk/>
            <pc:sldMk cId="402334834" sldId="290"/>
            <ac:spMk id="2" creationId="{9C24F5BF-5D96-4D9A-0B94-0B4389E747AD}"/>
          </ac:spMkLst>
        </pc:spChg>
        <pc:spChg chg="add mod">
          <ac:chgData name="Yasmin Lima" userId="0363c4e17e07ce6a" providerId="LiveId" clId="{5E378356-E631-46D2-99D9-A609B85C2E81}" dt="2025-06-25T19:07:11.692" v="4461" actId="1076"/>
          <ac:spMkLst>
            <pc:docMk/>
            <pc:sldMk cId="402334834" sldId="290"/>
            <ac:spMk id="5" creationId="{70A1EB42-F13E-2E74-D606-818DAAD9298A}"/>
          </ac:spMkLst>
        </pc:spChg>
        <pc:spChg chg="mod">
          <ac:chgData name="Yasmin Lima" userId="0363c4e17e07ce6a" providerId="LiveId" clId="{5E378356-E631-46D2-99D9-A609B85C2E81}" dt="2025-06-26T02:04:23.212" v="5930" actId="207"/>
          <ac:spMkLst>
            <pc:docMk/>
            <pc:sldMk cId="402334834" sldId="290"/>
            <ac:spMk id="6" creationId="{3D59529B-B90A-2FB5-F94B-BF0540E23960}"/>
          </ac:spMkLst>
        </pc:spChg>
        <pc:picChg chg="mod modCrop">
          <ac:chgData name="Yasmin Lima" userId="0363c4e17e07ce6a" providerId="LiveId" clId="{5E378356-E631-46D2-99D9-A609B85C2E81}" dt="2025-06-26T02:06:35.531" v="5957" actId="1076"/>
          <ac:picMkLst>
            <pc:docMk/>
            <pc:sldMk cId="402334834" sldId="290"/>
            <ac:picMk id="3" creationId="{BDFEFCDE-1BB7-9994-0B60-BAD56B605B6C}"/>
          </ac:picMkLst>
        </pc:picChg>
      </pc:sldChg>
      <pc:sldChg chg="addSp delSp modSp add mod modTransition">
        <pc:chgData name="Yasmin Lima" userId="0363c4e17e07ce6a" providerId="LiveId" clId="{5E378356-E631-46D2-99D9-A609B85C2E81}" dt="2025-06-26T02:05:00.823" v="5943" actId="1076"/>
        <pc:sldMkLst>
          <pc:docMk/>
          <pc:sldMk cId="96916892" sldId="291"/>
        </pc:sldMkLst>
        <pc:spChg chg="add mod">
          <ac:chgData name="Yasmin Lima" userId="0363c4e17e07ce6a" providerId="LiveId" clId="{5E378356-E631-46D2-99D9-A609B85C2E81}" dt="2025-06-25T17:59:34.225" v="3906" actId="1076"/>
          <ac:spMkLst>
            <pc:docMk/>
            <pc:sldMk cId="96916892" sldId="291"/>
            <ac:spMk id="3" creationId="{CD00B451-D3B2-23EE-50C9-69185F43CC2E}"/>
          </ac:spMkLst>
        </pc:spChg>
        <pc:spChg chg="mod">
          <ac:chgData name="Yasmin Lima" userId="0363c4e17e07ce6a" providerId="LiveId" clId="{5E378356-E631-46D2-99D9-A609B85C2E81}" dt="2025-06-26T02:05:00.823" v="5943" actId="1076"/>
          <ac:spMkLst>
            <pc:docMk/>
            <pc:sldMk cId="96916892" sldId="291"/>
            <ac:spMk id="5" creationId="{A35CBE26-8591-F5F0-8464-EFED6AD961B0}"/>
          </ac:spMkLst>
        </pc:spChg>
        <pc:spChg chg="mod">
          <ac:chgData name="Yasmin Lima" userId="0363c4e17e07ce6a" providerId="LiveId" clId="{5E378356-E631-46D2-99D9-A609B85C2E81}" dt="2025-06-25T19:08:00.580" v="4474" actId="255"/>
          <ac:spMkLst>
            <pc:docMk/>
            <pc:sldMk cId="96916892" sldId="291"/>
            <ac:spMk id="8" creationId="{771418AB-35D9-4283-390C-913998A09380}"/>
          </ac:spMkLst>
        </pc:spChg>
        <pc:picChg chg="add mod modCrop">
          <ac:chgData name="Yasmin Lima" userId="0363c4e17e07ce6a" providerId="LiveId" clId="{5E378356-E631-46D2-99D9-A609B85C2E81}" dt="2025-06-26T02:04:57.679" v="5942" actId="1076"/>
          <ac:picMkLst>
            <pc:docMk/>
            <pc:sldMk cId="96916892" sldId="291"/>
            <ac:picMk id="4" creationId="{28A5C704-FD31-9A71-B744-70AA6ADD25F4}"/>
          </ac:picMkLst>
        </pc:picChg>
        <pc:picChg chg="mod">
          <ac:chgData name="Yasmin Lima" userId="0363c4e17e07ce6a" providerId="LiveId" clId="{5E378356-E631-46D2-99D9-A609B85C2E81}" dt="2025-06-25T17:59:34.225" v="3906" actId="1076"/>
          <ac:picMkLst>
            <pc:docMk/>
            <pc:sldMk cId="96916892" sldId="291"/>
            <ac:picMk id="11" creationId="{96DAB5FC-9619-AF4D-F958-5D866396156B}"/>
          </ac:picMkLst>
        </pc:picChg>
      </pc:sldChg>
      <pc:sldChg chg="addSp modSp add mod modTransition">
        <pc:chgData name="Yasmin Lima" userId="0363c4e17e07ce6a" providerId="LiveId" clId="{5E378356-E631-46D2-99D9-A609B85C2E81}" dt="2025-06-26T02:04:49.118" v="5939" actId="207"/>
        <pc:sldMkLst>
          <pc:docMk/>
          <pc:sldMk cId="522795822" sldId="292"/>
        </pc:sldMkLst>
        <pc:spChg chg="mod">
          <ac:chgData name="Yasmin Lima" userId="0363c4e17e07ce6a" providerId="LiveId" clId="{5E378356-E631-46D2-99D9-A609B85C2E81}" dt="2025-06-25T17:59:46.233" v="3908" actId="1076"/>
          <ac:spMkLst>
            <pc:docMk/>
            <pc:sldMk cId="522795822" sldId="292"/>
            <ac:spMk id="3" creationId="{83A452DF-EE74-59C0-7F05-EE9B933188D8}"/>
          </ac:spMkLst>
        </pc:spChg>
        <pc:spChg chg="mod">
          <ac:chgData name="Yasmin Lima" userId="0363c4e17e07ce6a" providerId="LiveId" clId="{5E378356-E631-46D2-99D9-A609B85C2E81}" dt="2025-06-26T02:04:49.118" v="5939" actId="207"/>
          <ac:spMkLst>
            <pc:docMk/>
            <pc:sldMk cId="522795822" sldId="292"/>
            <ac:spMk id="5" creationId="{DBE1A62C-2C8C-CCF3-4382-0A6B6D236690}"/>
          </ac:spMkLst>
        </pc:spChg>
        <pc:spChg chg="mod">
          <ac:chgData name="Yasmin Lima" userId="0363c4e17e07ce6a" providerId="LiveId" clId="{5E378356-E631-46D2-99D9-A609B85C2E81}" dt="2025-06-25T19:08:05.751" v="4475" actId="255"/>
          <ac:spMkLst>
            <pc:docMk/>
            <pc:sldMk cId="522795822" sldId="292"/>
            <ac:spMk id="8" creationId="{B4F43D20-41E0-C35B-4C10-D7DBE63243E1}"/>
          </ac:spMkLst>
        </pc:spChg>
        <pc:picChg chg="add mod modCrop">
          <ac:chgData name="Yasmin Lima" userId="0363c4e17e07ce6a" providerId="LiveId" clId="{5E378356-E631-46D2-99D9-A609B85C2E81}" dt="2025-06-25T18:01:16.995" v="3931" actId="1076"/>
          <ac:picMkLst>
            <pc:docMk/>
            <pc:sldMk cId="522795822" sldId="292"/>
            <ac:picMk id="2" creationId="{45FF67D2-13E3-C831-63D8-74BCAEC1890B}"/>
          </ac:picMkLst>
        </pc:picChg>
        <pc:picChg chg="mod modCrop">
          <ac:chgData name="Yasmin Lima" userId="0363c4e17e07ce6a" providerId="LiveId" clId="{5E378356-E631-46D2-99D9-A609B85C2E81}" dt="2025-06-25T18:01:20.911" v="3933" actId="14100"/>
          <ac:picMkLst>
            <pc:docMk/>
            <pc:sldMk cId="522795822" sldId="292"/>
            <ac:picMk id="4" creationId="{A52B19DA-F4F9-C50A-4161-B3BFBB5AD472}"/>
          </ac:picMkLst>
        </pc:picChg>
      </pc:sldChg>
      <pc:sldChg chg="addSp modSp add mod modTransition">
        <pc:chgData name="Yasmin Lima" userId="0363c4e17e07ce6a" providerId="LiveId" clId="{5E378356-E631-46D2-99D9-A609B85C2E81}" dt="2025-06-26T02:05:09.235" v="5945" actId="207"/>
        <pc:sldMkLst>
          <pc:docMk/>
          <pc:sldMk cId="2684620986" sldId="293"/>
        </pc:sldMkLst>
      </pc:sldChg>
      <pc:sldChg chg="modSp add mod modTransition">
        <pc:chgData name="Yasmin Lima" userId="0363c4e17e07ce6a" providerId="LiveId" clId="{5E378356-E631-46D2-99D9-A609B85C2E81}" dt="2025-06-26T02:05:12.470" v="5946" actId="207"/>
        <pc:sldMkLst>
          <pc:docMk/>
          <pc:sldMk cId="2781828916" sldId="294"/>
        </pc:sldMkLst>
      </pc:sldChg>
      <pc:sldChg chg="addSp delSp modSp add mod modTransition">
        <pc:chgData name="Yasmin Lima" userId="0363c4e17e07ce6a" providerId="LiveId" clId="{5E378356-E631-46D2-99D9-A609B85C2E81}" dt="2025-06-25T19:18:38.664" v="4577"/>
        <pc:sldMkLst>
          <pc:docMk/>
          <pc:sldMk cId="2408065985" sldId="295"/>
        </pc:sldMkLst>
        <pc:spChg chg="mod">
          <ac:chgData name="Yasmin Lima" userId="0363c4e17e07ce6a" providerId="LiveId" clId="{5E378356-E631-46D2-99D9-A609B85C2E81}" dt="2025-06-25T19:08:57.487" v="4489" actId="12788"/>
          <ac:spMkLst>
            <pc:docMk/>
            <pc:sldMk cId="2408065985" sldId="295"/>
            <ac:spMk id="2" creationId="{E86E91BB-6CEB-D853-3AA2-07A7F0D7F4DA}"/>
          </ac:spMkLst>
        </pc:spChg>
        <pc:grpChg chg="mod">
          <ac:chgData name="Yasmin Lima" userId="0363c4e17e07ce6a" providerId="LiveId" clId="{5E378356-E631-46D2-99D9-A609B85C2E81}" dt="2025-06-25T18:46:52.039" v="4291" actId="14100"/>
          <ac:grpSpMkLst>
            <pc:docMk/>
            <pc:sldMk cId="2408065985" sldId="295"/>
            <ac:grpSpMk id="22" creationId="{E143DB10-E44D-F49F-70E3-E19488F385D1}"/>
          </ac:grpSpMkLst>
        </pc:grpChg>
        <pc:picChg chg="add mod">
          <ac:chgData name="Yasmin Lima" userId="0363c4e17e07ce6a" providerId="LiveId" clId="{5E378356-E631-46D2-99D9-A609B85C2E81}" dt="2025-06-25T19:08:59.604" v="4490" actId="1076"/>
          <ac:picMkLst>
            <pc:docMk/>
            <pc:sldMk cId="2408065985" sldId="295"/>
            <ac:picMk id="7" creationId="{FB6B5EB2-472B-E12F-B3FD-660A8935BA44}"/>
          </ac:picMkLst>
        </pc:picChg>
      </pc:sldChg>
      <pc:sldChg chg="addSp delSp modSp add mod replId modTransition">
        <pc:chgData name="Yasmin Lima" userId="0363c4e17e07ce6a" providerId="LiveId" clId="{5E378356-E631-46D2-99D9-A609B85C2E81}" dt="2025-06-26T02:05:19.700" v="5948" actId="207"/>
        <pc:sldMkLst>
          <pc:docMk/>
          <pc:sldMk cId="1758697471" sldId="296"/>
        </pc:sldMkLst>
        <pc:spChg chg="mod">
          <ac:chgData name="Yasmin Lima" userId="0363c4e17e07ce6a" providerId="LiveId" clId="{5E378356-E631-46D2-99D9-A609B85C2E81}" dt="2025-06-26T02:05:19.700" v="5948" actId="207"/>
          <ac:spMkLst>
            <pc:docMk/>
            <pc:sldMk cId="1758697471" sldId="296"/>
            <ac:spMk id="6" creationId="{F58727EF-7146-EF11-DC39-A1EF916A26A1}"/>
          </ac:spMkLst>
        </pc:spChg>
        <pc:spChg chg="mod">
          <ac:chgData name="Yasmin Lima" userId="0363c4e17e07ce6a" providerId="LiveId" clId="{5E378356-E631-46D2-99D9-A609B85C2E81}" dt="2025-06-25T19:09:03.478" v="4491" actId="255"/>
          <ac:spMkLst>
            <pc:docMk/>
            <pc:sldMk cId="1758697471" sldId="296"/>
            <ac:spMk id="8" creationId="{0F645CB5-B3D7-ECAD-9ADA-7DE90FA9DDF4}"/>
          </ac:spMkLst>
        </pc:spChg>
        <pc:picChg chg="add mod modCrop">
          <ac:chgData name="Yasmin Lima" userId="0363c4e17e07ce6a" providerId="LiveId" clId="{5E378356-E631-46D2-99D9-A609B85C2E81}" dt="2025-06-25T18:17:29.173" v="4143" actId="1076"/>
          <ac:picMkLst>
            <pc:docMk/>
            <pc:sldMk cId="1758697471" sldId="296"/>
            <ac:picMk id="3" creationId="{7E3360EA-47F3-B52E-0B92-EE57BAC53D22}"/>
          </ac:picMkLst>
        </pc:picChg>
      </pc:sldChg>
      <pc:sldChg chg="addSp modSp add mod modTransition">
        <pc:chgData name="Yasmin Lima" userId="0363c4e17e07ce6a" providerId="LiveId" clId="{5E378356-E631-46D2-99D9-A609B85C2E81}" dt="2025-06-26T02:05:22.858" v="5949" actId="207"/>
        <pc:sldMkLst>
          <pc:docMk/>
          <pc:sldMk cId="177670557" sldId="297"/>
        </pc:sldMkLst>
        <pc:spChg chg="add mod">
          <ac:chgData name="Yasmin Lima" userId="0363c4e17e07ce6a" providerId="LiveId" clId="{5E378356-E631-46D2-99D9-A609B85C2E81}" dt="2025-06-25T18:18:56.611" v="4162" actId="1076"/>
          <ac:spMkLst>
            <pc:docMk/>
            <pc:sldMk cId="177670557" sldId="297"/>
            <ac:spMk id="4" creationId="{574EB3D2-BD12-C012-2CEE-C422EA613C66}"/>
          </ac:spMkLst>
        </pc:spChg>
        <pc:spChg chg="mod">
          <ac:chgData name="Yasmin Lima" userId="0363c4e17e07ce6a" providerId="LiveId" clId="{5E378356-E631-46D2-99D9-A609B85C2E81}" dt="2025-06-26T02:05:22.858" v="5949" actId="207"/>
          <ac:spMkLst>
            <pc:docMk/>
            <pc:sldMk cId="177670557" sldId="297"/>
            <ac:spMk id="5" creationId="{612F95A1-BB3A-4F22-5077-E222450179E2}"/>
          </ac:spMkLst>
        </pc:spChg>
        <pc:spChg chg="mod">
          <ac:chgData name="Yasmin Lima" userId="0363c4e17e07ce6a" providerId="LiveId" clId="{5E378356-E631-46D2-99D9-A609B85C2E81}" dt="2025-06-25T19:09:12.699" v="4492" actId="255"/>
          <ac:spMkLst>
            <pc:docMk/>
            <pc:sldMk cId="177670557" sldId="297"/>
            <ac:spMk id="8" creationId="{76DE6C79-E29F-B2CC-D34A-3037F4D8CAAE}"/>
          </ac:spMkLst>
        </pc:spChg>
        <pc:picChg chg="add mod modCrop">
          <ac:chgData name="Yasmin Lima" userId="0363c4e17e07ce6a" providerId="LiveId" clId="{5E378356-E631-46D2-99D9-A609B85C2E81}" dt="2025-06-25T18:18:40.079" v="4158" actId="1076"/>
          <ac:picMkLst>
            <pc:docMk/>
            <pc:sldMk cId="177670557" sldId="297"/>
            <ac:picMk id="2" creationId="{C9451C58-D507-5257-16C9-54FA6F078208}"/>
          </ac:picMkLst>
        </pc:picChg>
        <pc:picChg chg="mod">
          <ac:chgData name="Yasmin Lima" userId="0363c4e17e07ce6a" providerId="LiveId" clId="{5E378356-E631-46D2-99D9-A609B85C2E81}" dt="2025-06-25T18:17:54.605" v="4152" actId="1076"/>
          <ac:picMkLst>
            <pc:docMk/>
            <pc:sldMk cId="177670557" sldId="297"/>
            <ac:picMk id="3" creationId="{B394B4F4-A141-5D32-035A-A29B73BD9063}"/>
          </ac:picMkLst>
        </pc:picChg>
      </pc:sldChg>
      <pc:sldChg chg="modSp add mod modTransition">
        <pc:chgData name="Yasmin Lima" userId="0363c4e17e07ce6a" providerId="LiveId" clId="{5E378356-E631-46D2-99D9-A609B85C2E81}" dt="2025-06-26T02:05:25.874" v="5950" actId="207"/>
        <pc:sldMkLst>
          <pc:docMk/>
          <pc:sldMk cId="2015880919" sldId="298"/>
        </pc:sldMkLst>
        <pc:spChg chg="mod">
          <ac:chgData name="Yasmin Lima" userId="0363c4e17e07ce6a" providerId="LiveId" clId="{5E378356-E631-46D2-99D9-A609B85C2E81}" dt="2025-06-25T18:19:06.091" v="4164" actId="1076"/>
          <ac:spMkLst>
            <pc:docMk/>
            <pc:sldMk cId="2015880919" sldId="298"/>
            <ac:spMk id="4" creationId="{6D948E3D-855A-98B9-D502-74D36B655161}"/>
          </ac:spMkLst>
        </pc:spChg>
        <pc:spChg chg="mod">
          <ac:chgData name="Yasmin Lima" userId="0363c4e17e07ce6a" providerId="LiveId" clId="{5E378356-E631-46D2-99D9-A609B85C2E81}" dt="2025-06-26T02:05:25.874" v="5950" actId="207"/>
          <ac:spMkLst>
            <pc:docMk/>
            <pc:sldMk cId="2015880919" sldId="298"/>
            <ac:spMk id="5" creationId="{6BD516BD-E1A3-6C48-CA85-7A5C40E4E0C6}"/>
          </ac:spMkLst>
        </pc:spChg>
        <pc:spChg chg="mod">
          <ac:chgData name="Yasmin Lima" userId="0363c4e17e07ce6a" providerId="LiveId" clId="{5E378356-E631-46D2-99D9-A609B85C2E81}" dt="2025-06-25T19:09:17.458" v="4493" actId="255"/>
          <ac:spMkLst>
            <pc:docMk/>
            <pc:sldMk cId="2015880919" sldId="298"/>
            <ac:spMk id="8" creationId="{0F3C04C5-1B9A-6CD1-E9FE-C8F49733247C}"/>
          </ac:spMkLst>
        </pc:spChg>
        <pc:picChg chg="mod modCrop">
          <ac:chgData name="Yasmin Lima" userId="0363c4e17e07ce6a" providerId="LiveId" clId="{5E378356-E631-46D2-99D9-A609B85C2E81}" dt="2025-06-25T18:19:16.105" v="4173" actId="18131"/>
          <ac:picMkLst>
            <pc:docMk/>
            <pc:sldMk cId="2015880919" sldId="298"/>
            <ac:picMk id="2" creationId="{984431B8-EBA9-FE40-5019-5494AF51151F}"/>
          </ac:picMkLst>
        </pc:picChg>
      </pc:sldChg>
      <pc:sldChg chg="addSp delSp modSp add mod ord modTransition">
        <pc:chgData name="Yasmin Lima" userId="0363c4e17e07ce6a" providerId="LiveId" clId="{5E378356-E631-46D2-99D9-A609B85C2E81}" dt="2025-06-25T19:18:38.664" v="4577"/>
        <pc:sldMkLst>
          <pc:docMk/>
          <pc:sldMk cId="1002160127" sldId="299"/>
        </pc:sldMkLst>
        <pc:spChg chg="mod">
          <ac:chgData name="Yasmin Lima" userId="0363c4e17e07ce6a" providerId="LiveId" clId="{5E378356-E631-46D2-99D9-A609B85C2E81}" dt="2025-06-25T19:09:29.029" v="4500" actId="12788"/>
          <ac:spMkLst>
            <pc:docMk/>
            <pc:sldMk cId="1002160127" sldId="299"/>
            <ac:spMk id="2" creationId="{4BB36E10-64E3-4CF3-F7B0-60B992D71CCE}"/>
          </ac:spMkLst>
        </pc:spChg>
        <pc:picChg chg="add mod">
          <ac:chgData name="Yasmin Lima" userId="0363c4e17e07ce6a" providerId="LiveId" clId="{5E378356-E631-46D2-99D9-A609B85C2E81}" dt="2025-06-25T19:09:32.037" v="4501" actId="1076"/>
          <ac:picMkLst>
            <pc:docMk/>
            <pc:sldMk cId="1002160127" sldId="299"/>
            <ac:picMk id="11" creationId="{D3F67511-2489-1377-BEC7-07D7E8C979C7}"/>
          </ac:picMkLst>
        </pc:picChg>
      </pc:sldChg>
      <pc:sldChg chg="addSp delSp modSp add mod ord modTransition">
        <pc:chgData name="Yasmin Lima" userId="0363c4e17e07ce6a" providerId="LiveId" clId="{5E378356-E631-46D2-99D9-A609B85C2E81}" dt="2025-06-26T02:05:29.332" v="5951" actId="207"/>
        <pc:sldMkLst>
          <pc:docMk/>
          <pc:sldMk cId="3513442490" sldId="300"/>
        </pc:sldMkLst>
        <pc:spChg chg="mod">
          <ac:chgData name="Yasmin Lima" userId="0363c4e17e07ce6a" providerId="LiveId" clId="{5E378356-E631-46D2-99D9-A609B85C2E81}" dt="2025-06-26T02:05:29.332" v="5951" actId="207"/>
          <ac:spMkLst>
            <pc:docMk/>
            <pc:sldMk cId="3513442490" sldId="300"/>
            <ac:spMk id="5" creationId="{4993CFDE-E1F9-FF9C-A241-CB3D752A2A7E}"/>
          </ac:spMkLst>
        </pc:spChg>
        <pc:spChg chg="mod">
          <ac:chgData name="Yasmin Lima" userId="0363c4e17e07ce6a" providerId="LiveId" clId="{5E378356-E631-46D2-99D9-A609B85C2E81}" dt="2025-06-25T19:09:44.888" v="4506" actId="12788"/>
          <ac:spMkLst>
            <pc:docMk/>
            <pc:sldMk cId="3513442490" sldId="300"/>
            <ac:spMk id="8" creationId="{F5F7175B-058C-6504-3E8A-DF14B73370DD}"/>
          </ac:spMkLst>
        </pc:spChg>
        <pc:picChg chg="add mod">
          <ac:chgData name="Yasmin Lima" userId="0363c4e17e07ce6a" providerId="LiveId" clId="{5E378356-E631-46D2-99D9-A609B85C2E81}" dt="2025-06-25T18:59:26.862" v="4349" actId="1076"/>
          <ac:picMkLst>
            <pc:docMk/>
            <pc:sldMk cId="3513442490" sldId="300"/>
            <ac:picMk id="4" creationId="{7AE9782E-CC03-1F4B-0F2D-4E0DCFD5EFA1}"/>
          </ac:picMkLst>
        </pc:picChg>
      </pc:sldChg>
      <pc:sldChg chg="addSp modSp add mod ord modTransition">
        <pc:chgData name="Yasmin Lima" userId="0363c4e17e07ce6a" providerId="LiveId" clId="{5E378356-E631-46D2-99D9-A609B85C2E81}" dt="2025-06-25T19:39:24.793" v="4708" actId="962"/>
        <pc:sldMkLst>
          <pc:docMk/>
          <pc:sldMk cId="2043072922" sldId="301"/>
        </pc:sldMkLst>
        <pc:spChg chg="mod">
          <ac:chgData name="Yasmin Lima" userId="0363c4e17e07ce6a" providerId="LiveId" clId="{5E378356-E631-46D2-99D9-A609B85C2E81}" dt="2025-06-25T19:15:06.783" v="4574" actId="1076"/>
          <ac:spMkLst>
            <pc:docMk/>
            <pc:sldMk cId="2043072922" sldId="301"/>
            <ac:spMk id="2" creationId="{F5EA377A-A4F5-C57B-FD2F-8AD17E1C9B16}"/>
          </ac:spMkLst>
        </pc:spChg>
        <pc:picChg chg="add mod">
          <ac:chgData name="Yasmin Lima" userId="0363c4e17e07ce6a" providerId="LiveId" clId="{5E378356-E631-46D2-99D9-A609B85C2E81}" dt="2025-06-25T19:39:24.793" v="4708" actId="962"/>
          <ac:picMkLst>
            <pc:docMk/>
            <pc:sldMk cId="2043072922" sldId="301"/>
            <ac:picMk id="4" creationId="{7D5F960B-E7F1-4FFD-1081-8CBE605C3A47}"/>
          </ac:picMkLst>
        </pc:picChg>
      </pc:sldChg>
      <pc:sldChg chg="add del ord">
        <pc:chgData name="Yasmin Lima" userId="0363c4e17e07ce6a" providerId="LiveId" clId="{5E378356-E631-46D2-99D9-A609B85C2E81}" dt="2025-06-25T18:47:41.510" v="4317" actId="2696"/>
        <pc:sldMkLst>
          <pc:docMk/>
          <pc:sldMk cId="2634328268" sldId="301"/>
        </pc:sldMkLst>
      </pc:sldChg>
      <pc:sldChg chg="addSp delSp modSp add mod">
        <pc:chgData name="Yasmin Lima" userId="0363c4e17e07ce6a" providerId="LiveId" clId="{5E378356-E631-46D2-99D9-A609B85C2E81}" dt="2025-06-26T01:50:44.231" v="5459" actId="1076"/>
        <pc:sldMkLst>
          <pc:docMk/>
          <pc:sldMk cId="1565228282" sldId="302"/>
        </pc:sldMkLst>
        <pc:spChg chg="mod">
          <ac:chgData name="Yasmin Lima" userId="0363c4e17e07ce6a" providerId="LiveId" clId="{5E378356-E631-46D2-99D9-A609B85C2E81}" dt="2025-06-26T01:47:02.222" v="5359" actId="1076"/>
          <ac:spMkLst>
            <pc:docMk/>
            <pc:sldMk cId="1565228282" sldId="302"/>
            <ac:spMk id="13" creationId="{6B5A8CD0-CB06-731C-2114-73B704FD1E14}"/>
          </ac:spMkLst>
        </pc:spChg>
        <pc:spChg chg="mod">
          <ac:chgData name="Yasmin Lima" userId="0363c4e17e07ce6a" providerId="LiveId" clId="{5E378356-E631-46D2-99D9-A609B85C2E81}" dt="2025-06-26T01:45:52.906" v="5335" actId="12788"/>
          <ac:spMkLst>
            <pc:docMk/>
            <pc:sldMk cId="1565228282" sldId="302"/>
            <ac:spMk id="28" creationId="{C3539194-6211-ABED-5CC1-FF80483A55CD}"/>
          </ac:spMkLst>
        </pc:spChg>
        <pc:spChg chg="mod">
          <ac:chgData name="Yasmin Lima" userId="0363c4e17e07ce6a" providerId="LiveId" clId="{5E378356-E631-46D2-99D9-A609B85C2E81}" dt="2025-06-26T01:45:19.269" v="5262" actId="1076"/>
          <ac:spMkLst>
            <pc:docMk/>
            <pc:sldMk cId="1565228282" sldId="302"/>
            <ac:spMk id="29" creationId="{F97DC277-BD36-A0D9-DEF4-D38083214DDA}"/>
          </ac:spMkLst>
        </pc:spChg>
        <pc:spChg chg="add mod">
          <ac:chgData name="Yasmin Lima" userId="0363c4e17e07ce6a" providerId="LiveId" clId="{5E378356-E631-46D2-99D9-A609B85C2E81}" dt="2025-06-26T01:50:21.543" v="5450" actId="12788"/>
          <ac:spMkLst>
            <pc:docMk/>
            <pc:sldMk cId="1565228282" sldId="302"/>
            <ac:spMk id="30" creationId="{87E4ED72-DCF7-7D7A-451B-DEF24CD7A9D5}"/>
          </ac:spMkLst>
        </pc:spChg>
        <pc:spChg chg="add mod">
          <ac:chgData name="Yasmin Lima" userId="0363c4e17e07ce6a" providerId="LiveId" clId="{5E378356-E631-46D2-99D9-A609B85C2E81}" dt="2025-06-26T01:50:29.715" v="5454" actId="164"/>
          <ac:spMkLst>
            <pc:docMk/>
            <pc:sldMk cId="1565228282" sldId="302"/>
            <ac:spMk id="31" creationId="{75BE413D-445D-75CC-7B41-3E0A7186A2D3}"/>
          </ac:spMkLst>
        </pc:spChg>
        <pc:spChg chg="add mod">
          <ac:chgData name="Yasmin Lima" userId="0363c4e17e07ce6a" providerId="LiveId" clId="{5E378356-E631-46D2-99D9-A609B85C2E81}" dt="2025-06-26T01:50:44.231" v="5459" actId="1076"/>
          <ac:spMkLst>
            <pc:docMk/>
            <pc:sldMk cId="1565228282" sldId="302"/>
            <ac:spMk id="34" creationId="{0A530974-0A21-B2C0-0A9E-C40B1347388E}"/>
          </ac:spMkLst>
        </pc:spChg>
        <pc:spChg chg="mod">
          <ac:chgData name="Yasmin Lima" userId="0363c4e17e07ce6a" providerId="LiveId" clId="{5E378356-E631-46D2-99D9-A609B85C2E81}" dt="2025-06-26T01:49:32.207" v="5426"/>
          <ac:spMkLst>
            <pc:docMk/>
            <pc:sldMk cId="1565228282" sldId="302"/>
            <ac:spMk id="43" creationId="{091A2EFA-14DF-A4C7-D5F3-C06D93B3AD8E}"/>
          </ac:spMkLst>
        </pc:spChg>
        <pc:spChg chg="mod">
          <ac:chgData name="Yasmin Lima" userId="0363c4e17e07ce6a" providerId="LiveId" clId="{5E378356-E631-46D2-99D9-A609B85C2E81}" dt="2025-06-26T01:49:32.207" v="5426"/>
          <ac:spMkLst>
            <pc:docMk/>
            <pc:sldMk cId="1565228282" sldId="302"/>
            <ac:spMk id="49" creationId="{7A3115FD-7576-A8E5-8F40-A21D798D1F54}"/>
          </ac:spMkLst>
        </pc:spChg>
        <pc:spChg chg="mod">
          <ac:chgData name="Yasmin Lima" userId="0363c4e17e07ce6a" providerId="LiveId" clId="{5E378356-E631-46D2-99D9-A609B85C2E81}" dt="2025-06-26T01:49:32.207" v="5426"/>
          <ac:spMkLst>
            <pc:docMk/>
            <pc:sldMk cId="1565228282" sldId="302"/>
            <ac:spMk id="50" creationId="{0B30DD4C-6669-7C99-737D-0F87B4913060}"/>
          </ac:spMkLst>
        </pc:spChg>
        <pc:spChg chg="add mod">
          <ac:chgData name="Yasmin Lima" userId="0363c4e17e07ce6a" providerId="LiveId" clId="{5E378356-E631-46D2-99D9-A609B85C2E81}" dt="2025-06-26T01:50:14.172" v="5447" actId="14100"/>
          <ac:spMkLst>
            <pc:docMk/>
            <pc:sldMk cId="1565228282" sldId="302"/>
            <ac:spMk id="51" creationId="{561B0F00-410A-09AD-DE94-0D7E0F5B43DA}"/>
          </ac:spMkLst>
        </pc:spChg>
        <pc:spChg chg="mod">
          <ac:chgData name="Yasmin Lima" userId="0363c4e17e07ce6a" providerId="LiveId" clId="{5E378356-E631-46D2-99D9-A609B85C2E81}" dt="2025-06-26T01:46:59.530" v="5357" actId="164"/>
          <ac:spMkLst>
            <pc:docMk/>
            <pc:sldMk cId="1565228282" sldId="302"/>
            <ac:spMk id="76" creationId="{017438C0-002C-3A61-78FE-D761A81D46A3}"/>
          </ac:spMkLst>
        </pc:spChg>
        <pc:spChg chg="mod">
          <ac:chgData name="Yasmin Lima" userId="0363c4e17e07ce6a" providerId="LiveId" clId="{5E378356-E631-46D2-99D9-A609B85C2E81}" dt="2025-06-26T01:46:59.530" v="5357" actId="164"/>
          <ac:spMkLst>
            <pc:docMk/>
            <pc:sldMk cId="1565228282" sldId="302"/>
            <ac:spMk id="77" creationId="{212A365E-9B14-3B83-A618-14CBF502826A}"/>
          </ac:spMkLst>
        </pc:spChg>
        <pc:spChg chg="mod">
          <ac:chgData name="Yasmin Lima" userId="0363c4e17e07ce6a" providerId="LiveId" clId="{5E378356-E631-46D2-99D9-A609B85C2E81}" dt="2025-06-26T01:46:59.530" v="5357" actId="164"/>
          <ac:spMkLst>
            <pc:docMk/>
            <pc:sldMk cId="1565228282" sldId="302"/>
            <ac:spMk id="78" creationId="{2E11FFDC-C009-DB70-0CDB-187DE5109EA2}"/>
          </ac:spMkLst>
        </pc:spChg>
        <pc:grpChg chg="add mod">
          <ac:chgData name="Yasmin Lima" userId="0363c4e17e07ce6a" providerId="LiveId" clId="{5E378356-E631-46D2-99D9-A609B85C2E81}" dt="2025-06-26T01:47:07.331" v="5362" actId="164"/>
          <ac:grpSpMkLst>
            <pc:docMk/>
            <pc:sldMk cId="1565228282" sldId="302"/>
            <ac:grpSpMk id="26" creationId="{D34F0D05-4F4C-94B2-7F63-6449C1CA03C1}"/>
          </ac:grpSpMkLst>
        </pc:grpChg>
        <pc:grpChg chg="add mod">
          <ac:chgData name="Yasmin Lima" userId="0363c4e17e07ce6a" providerId="LiveId" clId="{5E378356-E631-46D2-99D9-A609B85C2E81}" dt="2025-06-26T01:47:12.013" v="5363" actId="1076"/>
          <ac:grpSpMkLst>
            <pc:docMk/>
            <pc:sldMk cId="1565228282" sldId="302"/>
            <ac:grpSpMk id="27" creationId="{2326728C-03CA-9038-BC3C-5F6CEEF28372}"/>
          </ac:grpSpMkLst>
        </pc:grpChg>
        <pc:grpChg chg="add del mod ord topLvl">
          <ac:chgData name="Yasmin Lima" userId="0363c4e17e07ce6a" providerId="LiveId" clId="{5E378356-E631-46D2-99D9-A609B85C2E81}" dt="2025-06-26T01:50:33.835" v="5457" actId="12788"/>
          <ac:grpSpMkLst>
            <pc:docMk/>
            <pc:sldMk cId="1565228282" sldId="302"/>
            <ac:grpSpMk id="39" creationId="{15A1610E-546C-99B2-C455-656792700FF0}"/>
          </ac:grpSpMkLst>
        </pc:grpChg>
        <pc:grpChg chg="add mod">
          <ac:chgData name="Yasmin Lima" userId="0363c4e17e07ce6a" providerId="LiveId" clId="{5E378356-E631-46D2-99D9-A609B85C2E81}" dt="2025-06-26T01:50:38.804" v="5458" actId="1076"/>
          <ac:grpSpMkLst>
            <pc:docMk/>
            <pc:sldMk cId="1565228282" sldId="302"/>
            <ac:grpSpMk id="52" creationId="{EA3BEE3D-19A5-C6F8-C831-A789E0EAAEE7}"/>
          </ac:grpSpMkLst>
        </pc:grpChg>
        <pc:grpChg chg="mod">
          <ac:chgData name="Yasmin Lima" userId="0363c4e17e07ce6a" providerId="LiveId" clId="{5E378356-E631-46D2-99D9-A609B85C2E81}" dt="2025-06-26T01:46:59.530" v="5357" actId="164"/>
          <ac:grpSpMkLst>
            <pc:docMk/>
            <pc:sldMk cId="1565228282" sldId="302"/>
            <ac:grpSpMk id="55" creationId="{B6C4B082-1115-C1A9-85ED-C3A4EE9208EF}"/>
          </ac:grpSpMkLst>
        </pc:grpChg>
        <pc:picChg chg="add mod modCrop">
          <ac:chgData name="Yasmin Lima" userId="0363c4e17e07ce6a" providerId="LiveId" clId="{5E378356-E631-46D2-99D9-A609B85C2E81}" dt="2025-06-26T01:47:07.331" v="5362" actId="164"/>
          <ac:picMkLst>
            <pc:docMk/>
            <pc:sldMk cId="1565228282" sldId="302"/>
            <ac:picMk id="3" creationId="{64B67FC4-5F06-01A5-4EC1-DEF3AB2EDEA1}"/>
          </ac:picMkLst>
        </pc:picChg>
      </pc:sldChg>
      <pc:sldChg chg="addSp delSp modSp add mod">
        <pc:chgData name="Yasmin Lima" userId="0363c4e17e07ce6a" providerId="LiveId" clId="{5E378356-E631-46D2-99D9-A609B85C2E81}" dt="2025-06-30T14:43:23.278" v="6048" actId="20577"/>
        <pc:sldMkLst>
          <pc:docMk/>
          <pc:sldMk cId="1671322497" sldId="303"/>
        </pc:sldMkLst>
        <pc:spChg chg="add mod">
          <ac:chgData name="Yasmin Lima" userId="0363c4e17e07ce6a" providerId="LiveId" clId="{5E378356-E631-46D2-99D9-A609B85C2E81}" dt="2025-06-30T14:39:17.797" v="6002"/>
          <ac:spMkLst>
            <pc:docMk/>
            <pc:sldMk cId="1671322497" sldId="303"/>
            <ac:spMk id="2" creationId="{2780DAFA-2E9A-B39D-2AEB-DC334548D4BC}"/>
          </ac:spMkLst>
        </pc:spChg>
        <pc:spChg chg="add mod">
          <ac:chgData name="Yasmin Lima" userId="0363c4e17e07ce6a" providerId="LiveId" clId="{5E378356-E631-46D2-99D9-A609B85C2E81}" dt="2025-06-30T14:39:17.797" v="6002"/>
          <ac:spMkLst>
            <pc:docMk/>
            <pc:sldMk cId="1671322497" sldId="303"/>
            <ac:spMk id="3" creationId="{68539484-8487-144C-BE70-5595F3A2F46E}"/>
          </ac:spMkLst>
        </pc:spChg>
        <pc:spChg chg="add mod">
          <ac:chgData name="Yasmin Lima" userId="0363c4e17e07ce6a" providerId="LiveId" clId="{5E378356-E631-46D2-99D9-A609B85C2E81}" dt="2025-06-30T14:39:17.797" v="6002"/>
          <ac:spMkLst>
            <pc:docMk/>
            <pc:sldMk cId="1671322497" sldId="303"/>
            <ac:spMk id="4" creationId="{AA433574-F384-090E-2587-0DF7B1205827}"/>
          </ac:spMkLst>
        </pc:spChg>
        <pc:spChg chg="del">
          <ac:chgData name="Yasmin Lima" userId="0363c4e17e07ce6a" providerId="LiveId" clId="{5E378356-E631-46D2-99D9-A609B85C2E81}" dt="2025-06-30T14:39:15.860" v="6000" actId="478"/>
          <ac:spMkLst>
            <pc:docMk/>
            <pc:sldMk cId="1671322497" sldId="303"/>
            <ac:spMk id="5" creationId="{C9C8434B-7F30-5FAB-36E4-D7F3F4D82000}"/>
          </ac:spMkLst>
        </pc:spChg>
        <pc:spChg chg="add mod">
          <ac:chgData name="Yasmin Lima" userId="0363c4e17e07ce6a" providerId="LiveId" clId="{5E378356-E631-46D2-99D9-A609B85C2E81}" dt="2025-06-30T14:39:17.797" v="6002"/>
          <ac:spMkLst>
            <pc:docMk/>
            <pc:sldMk cId="1671322497" sldId="303"/>
            <ac:spMk id="6" creationId="{95A9C17B-4829-E71B-F8A0-0A7C204F7DED}"/>
          </ac:spMkLst>
        </pc:spChg>
        <pc:spChg chg="add mod">
          <ac:chgData name="Yasmin Lima" userId="0363c4e17e07ce6a" providerId="LiveId" clId="{5E378356-E631-46D2-99D9-A609B85C2E81}" dt="2025-06-30T14:39:17.797" v="6002"/>
          <ac:spMkLst>
            <pc:docMk/>
            <pc:sldMk cId="1671322497" sldId="303"/>
            <ac:spMk id="7" creationId="{91214E0A-358F-B50A-85E1-257F5998D32C}"/>
          </ac:spMkLst>
        </pc:spChg>
        <pc:spChg chg="add mod">
          <ac:chgData name="Yasmin Lima" userId="0363c4e17e07ce6a" providerId="LiveId" clId="{5E378356-E631-46D2-99D9-A609B85C2E81}" dt="2025-06-30T14:39:17.797" v="6002"/>
          <ac:spMkLst>
            <pc:docMk/>
            <pc:sldMk cId="1671322497" sldId="303"/>
            <ac:spMk id="8" creationId="{1F247B4D-8E06-97BE-28B5-309E791DE814}"/>
          </ac:spMkLst>
        </pc:spChg>
        <pc:spChg chg="add mod">
          <ac:chgData name="Yasmin Lima" userId="0363c4e17e07ce6a" providerId="LiveId" clId="{5E378356-E631-46D2-99D9-A609B85C2E81}" dt="2025-06-30T14:43:23.278" v="6048" actId="20577"/>
          <ac:spMkLst>
            <pc:docMk/>
            <pc:sldMk cId="1671322497" sldId="303"/>
            <ac:spMk id="10" creationId="{0F65B68B-B626-7804-3F1A-6B6F9C41EDC6}"/>
          </ac:spMkLst>
        </pc:spChg>
        <pc:spChg chg="mod">
          <ac:chgData name="Yasmin Lima" userId="0363c4e17e07ce6a" providerId="LiveId" clId="{5E378356-E631-46D2-99D9-A609B85C2E81}" dt="2025-06-30T14:42:48.264" v="6031"/>
          <ac:spMkLst>
            <pc:docMk/>
            <pc:sldMk cId="1671322497" sldId="303"/>
            <ac:spMk id="12" creationId="{A59A9834-801D-4035-D2DB-171F25E0B4B7}"/>
          </ac:spMkLst>
        </pc:spChg>
        <pc:spChg chg="mod">
          <ac:chgData name="Yasmin Lima" userId="0363c4e17e07ce6a" providerId="LiveId" clId="{5E378356-E631-46D2-99D9-A609B85C2E81}" dt="2025-06-30T14:42:48.264" v="6031"/>
          <ac:spMkLst>
            <pc:docMk/>
            <pc:sldMk cId="1671322497" sldId="303"/>
            <ac:spMk id="13" creationId="{4EC3110F-7B15-C4D2-1D8C-E780F7FADF35}"/>
          </ac:spMkLst>
        </pc:spChg>
        <pc:spChg chg="mod">
          <ac:chgData name="Yasmin Lima" userId="0363c4e17e07ce6a" providerId="LiveId" clId="{5E378356-E631-46D2-99D9-A609B85C2E81}" dt="2025-06-30T14:42:48.264" v="6031"/>
          <ac:spMkLst>
            <pc:docMk/>
            <pc:sldMk cId="1671322497" sldId="303"/>
            <ac:spMk id="15" creationId="{1AAF71E8-0792-E7D2-B67A-C73EC09AE02D}"/>
          </ac:spMkLst>
        </pc:spChg>
        <pc:spChg chg="mod">
          <ac:chgData name="Yasmin Lima" userId="0363c4e17e07ce6a" providerId="LiveId" clId="{5E378356-E631-46D2-99D9-A609B85C2E81}" dt="2025-06-30T14:42:48.264" v="6031"/>
          <ac:spMkLst>
            <pc:docMk/>
            <pc:sldMk cId="1671322497" sldId="303"/>
            <ac:spMk id="16" creationId="{1558444E-BD27-ED1F-87AF-988914F92E09}"/>
          </ac:spMkLst>
        </pc:spChg>
        <pc:spChg chg="del">
          <ac:chgData name="Yasmin Lima" userId="0363c4e17e07ce6a" providerId="LiveId" clId="{5E378356-E631-46D2-99D9-A609B85C2E81}" dt="2025-06-30T14:39:16.709" v="6001" actId="478"/>
          <ac:spMkLst>
            <pc:docMk/>
            <pc:sldMk cId="1671322497" sldId="303"/>
            <ac:spMk id="39" creationId="{2512B0E0-B4D7-0890-30A8-69BE6EA365D6}"/>
          </ac:spMkLst>
        </pc:spChg>
        <pc:spChg chg="del">
          <ac:chgData name="Yasmin Lima" userId="0363c4e17e07ce6a" providerId="LiveId" clId="{5E378356-E631-46D2-99D9-A609B85C2E81}" dt="2025-06-30T14:39:14.973" v="5999" actId="478"/>
          <ac:spMkLst>
            <pc:docMk/>
            <pc:sldMk cId="1671322497" sldId="303"/>
            <ac:spMk id="41" creationId="{29924A8D-B2E7-E5C1-2B36-F762157E9579}"/>
          </ac:spMkLst>
        </pc:spChg>
        <pc:grpChg chg="add mod">
          <ac:chgData name="Yasmin Lima" userId="0363c4e17e07ce6a" providerId="LiveId" clId="{5E378356-E631-46D2-99D9-A609B85C2E81}" dt="2025-06-30T14:42:48.264" v="6031"/>
          <ac:grpSpMkLst>
            <pc:docMk/>
            <pc:sldMk cId="1671322497" sldId="303"/>
            <ac:grpSpMk id="11" creationId="{6F5CD00D-FF21-41B2-AE5E-1DE9B90D047A}"/>
          </ac:grpSpMkLst>
        </pc:grpChg>
        <pc:grpChg chg="add mod">
          <ac:chgData name="Yasmin Lima" userId="0363c4e17e07ce6a" providerId="LiveId" clId="{5E378356-E631-46D2-99D9-A609B85C2E81}" dt="2025-06-30T14:42:48.264" v="6031"/>
          <ac:grpSpMkLst>
            <pc:docMk/>
            <pc:sldMk cId="1671322497" sldId="303"/>
            <ac:grpSpMk id="14" creationId="{606D2603-DDAA-7AE5-0620-C0DDAFADCAE0}"/>
          </ac:grpSpMkLst>
        </pc:grpChg>
        <pc:grpChg chg="del">
          <ac:chgData name="Yasmin Lima" userId="0363c4e17e07ce6a" providerId="LiveId" clId="{5E378356-E631-46D2-99D9-A609B85C2E81}" dt="2025-06-30T14:41:57.668" v="6027" actId="478"/>
          <ac:grpSpMkLst>
            <pc:docMk/>
            <pc:sldMk cId="1671322497" sldId="303"/>
            <ac:grpSpMk id="33" creationId="{791EC8A2-32B9-EE77-B53B-F2138A385C56}"/>
          </ac:grpSpMkLst>
        </pc:grpChg>
        <pc:grpChg chg="del">
          <ac:chgData name="Yasmin Lima" userId="0363c4e17e07ce6a" providerId="LiveId" clId="{5E378356-E631-46D2-99D9-A609B85C2E81}" dt="2025-06-30T14:42:26.409" v="6029" actId="478"/>
          <ac:grpSpMkLst>
            <pc:docMk/>
            <pc:sldMk cId="1671322497" sldId="303"/>
            <ac:grpSpMk id="36" creationId="{A296FB41-E6D5-1AD6-0190-9265351B046C}"/>
          </ac:grpSpMkLst>
        </pc:grpChg>
      </pc:sldChg>
      <pc:sldMasterChg chg="modTransition modSldLayout">
        <pc:chgData name="Yasmin Lima" userId="0363c4e17e07ce6a" providerId="LiveId" clId="{5E378356-E631-46D2-99D9-A609B85C2E81}" dt="2025-06-26T02:03:24.737" v="5916" actId="1076"/>
        <pc:sldMasterMkLst>
          <pc:docMk/>
          <pc:sldMasterMk cId="0" sldId="2147483648"/>
        </pc:sldMasterMkLst>
        <pc:sldLayoutChg chg="modTransition">
          <pc:chgData name="Yasmin Lima" userId="0363c4e17e07ce6a" providerId="LiveId" clId="{5E378356-E631-46D2-99D9-A609B85C2E81}" dt="2025-06-25T19:18:38.664" v="4577"/>
          <pc:sldLayoutMkLst>
            <pc:docMk/>
            <pc:sldMasterMk cId="0" sldId="2147483648"/>
            <pc:sldLayoutMk cId="0" sldId="2147483649"/>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0"/>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1"/>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2"/>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3"/>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4"/>
          </pc:sldLayoutMkLst>
        </pc:sldLayoutChg>
        <pc:sldLayoutChg chg="modSp mod modTransition">
          <pc:chgData name="Yasmin Lima" userId="0363c4e17e07ce6a" providerId="LiveId" clId="{5E378356-E631-46D2-99D9-A609B85C2E81}" dt="2025-06-26T02:03:24.737" v="5916" actId="1076"/>
          <pc:sldLayoutMkLst>
            <pc:docMk/>
            <pc:sldMasterMk cId="0" sldId="2147483648"/>
            <pc:sldLayoutMk cId="0" sldId="2147483655"/>
          </pc:sldLayoutMkLst>
          <pc:spChg chg="mod">
            <ac:chgData name="Yasmin Lima" userId="0363c4e17e07ce6a" providerId="LiveId" clId="{5E378356-E631-46D2-99D9-A609B85C2E81}" dt="2025-06-26T02:03:24.737" v="5916" actId="1076"/>
            <ac:spMkLst>
              <pc:docMk/>
              <pc:sldMasterMk cId="0" sldId="2147483648"/>
              <pc:sldLayoutMk cId="0" sldId="2147483655"/>
              <ac:spMk id="4" creationId="{00000000-0000-0000-0000-000000000000}"/>
            </ac:spMkLst>
          </pc:spChg>
        </pc:sldLayoutChg>
        <pc:sldLayoutChg chg="modTransition">
          <pc:chgData name="Yasmin Lima" userId="0363c4e17e07ce6a" providerId="LiveId" clId="{5E378356-E631-46D2-99D9-A609B85C2E81}" dt="2025-06-25T19:18:38.664" v="4577"/>
          <pc:sldLayoutMkLst>
            <pc:docMk/>
            <pc:sldMasterMk cId="0" sldId="2147483648"/>
            <pc:sldLayoutMk cId="0" sldId="2147483656"/>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7"/>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8"/>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9"/>
          </pc:sldLayoutMkLst>
        </pc:sldLayoutChg>
      </pc:sldMasterChg>
    </pc:docChg>
  </pc:docChgLst>
  <pc:docChgLst>
    <pc:chgData name="Euderlan Freire" userId="35daea64b44f1ff9" providerId="Windows Live" clId="Web-{AFF2EC7F-335A-9262-2CA7-CB505DA447A8}"/>
    <pc:docChg chg="delSld modSld sldOrd">
      <pc:chgData name="Euderlan Freire" userId="35daea64b44f1ff9" providerId="Windows Live" clId="Web-{AFF2EC7F-335A-9262-2CA7-CB505DA447A8}" dt="2025-06-26T16:02:05.184" v="19"/>
      <pc:docMkLst>
        <pc:docMk/>
      </pc:docMkLst>
      <pc:sldChg chg="modSp">
        <pc:chgData name="Euderlan Freire" userId="35daea64b44f1ff9" providerId="Windows Live" clId="Web-{AFF2EC7F-335A-9262-2CA7-CB505DA447A8}" dt="2025-06-26T15:10:39.777" v="0" actId="1076"/>
        <pc:sldMkLst>
          <pc:docMk/>
          <pc:sldMk cId="0" sldId="265"/>
        </pc:sldMkLst>
        <pc:picChg chg="mod">
          <ac:chgData name="Euderlan Freire" userId="35daea64b44f1ff9" providerId="Windows Live" clId="Web-{AFF2EC7F-335A-9262-2CA7-CB505DA447A8}" dt="2025-06-26T15:10:39.777" v="0" actId="1076"/>
          <ac:picMkLst>
            <pc:docMk/>
            <pc:sldMk cId="0" sldId="265"/>
            <ac:picMk id="11" creationId="{5D5F303D-44DF-FBE7-A9E5-A222C87BBFCC}"/>
          </ac:picMkLst>
        </pc:picChg>
      </pc:sldChg>
      <pc:sldChg chg="ord">
        <pc:chgData name="Euderlan Freire" userId="35daea64b44f1ff9" providerId="Windows Live" clId="Web-{AFF2EC7F-335A-9262-2CA7-CB505DA447A8}" dt="2025-06-26T16:01:09.603" v="16"/>
        <pc:sldMkLst>
          <pc:docMk/>
          <pc:sldMk cId="388762897" sldId="280"/>
        </pc:sldMkLst>
      </pc:sldChg>
      <pc:sldChg chg="ord">
        <pc:chgData name="Euderlan Freire" userId="35daea64b44f1ff9" providerId="Windows Live" clId="Web-{AFF2EC7F-335A-9262-2CA7-CB505DA447A8}" dt="2025-06-26T16:01:26.088" v="17"/>
        <pc:sldMkLst>
          <pc:docMk/>
          <pc:sldMk cId="2207384299" sldId="281"/>
        </pc:sldMkLst>
      </pc:sldChg>
      <pc:sldChg chg="addSp delSp">
        <pc:chgData name="Euderlan Freire" userId="35daea64b44f1ff9" providerId="Windows Live" clId="Web-{AFF2EC7F-335A-9262-2CA7-CB505DA447A8}" dt="2025-06-26T15:28:21.289" v="2"/>
        <pc:sldMkLst>
          <pc:docMk/>
          <pc:sldMk cId="239565797" sldId="286"/>
        </pc:sldMkLst>
        <pc:grpChg chg="add del">
          <ac:chgData name="Euderlan Freire" userId="35daea64b44f1ff9" providerId="Windows Live" clId="Web-{AFF2EC7F-335A-9262-2CA7-CB505DA447A8}" dt="2025-06-26T15:28:21.289" v="2"/>
          <ac:grpSpMkLst>
            <pc:docMk/>
            <pc:sldMk cId="239565797" sldId="286"/>
            <ac:grpSpMk id="22" creationId="{1CE6D432-54A0-C9EE-40E6-06BD58F03373}"/>
          </ac:grpSpMkLst>
        </pc:grpChg>
      </pc:sldChg>
      <pc:sldChg chg="addSp delSp modSp mod setBg">
        <pc:chgData name="Euderlan Freire" userId="35daea64b44f1ff9" providerId="Windows Live" clId="Web-{AFF2EC7F-335A-9262-2CA7-CB505DA447A8}" dt="2025-06-26T15:40:46.378" v="13" actId="1076"/>
        <pc:sldMkLst>
          <pc:docMk/>
          <pc:sldMk cId="1509835895" sldId="287"/>
        </pc:sldMkLst>
        <pc:spChg chg="mod">
          <ac:chgData name="Euderlan Freire" userId="35daea64b44f1ff9" providerId="Windows Live" clId="Web-{AFF2EC7F-335A-9262-2CA7-CB505DA447A8}" dt="2025-06-26T15:33:00.727" v="5"/>
          <ac:spMkLst>
            <pc:docMk/>
            <pc:sldMk cId="1509835895" sldId="287"/>
            <ac:spMk id="6" creationId="{62AA10E9-14D6-D8D5-D6DC-F0FBABAFCF7F}"/>
          </ac:spMkLst>
        </pc:spChg>
        <pc:spChg chg="mod">
          <ac:chgData name="Euderlan Freire" userId="35daea64b44f1ff9" providerId="Windows Live" clId="Web-{AFF2EC7F-335A-9262-2CA7-CB505DA447A8}" dt="2025-06-26T15:33:00.727" v="5"/>
          <ac:spMkLst>
            <pc:docMk/>
            <pc:sldMk cId="1509835895" sldId="287"/>
            <ac:spMk id="8" creationId="{629FF285-0C25-CB67-1BA4-55EA61859C11}"/>
          </ac:spMkLst>
        </pc:spChg>
        <pc:picChg chg="add mod modCrop">
          <ac:chgData name="Euderlan Freire" userId="35daea64b44f1ff9" providerId="Windows Live" clId="Web-{AFF2EC7F-335A-9262-2CA7-CB505DA447A8}" dt="2025-06-26T15:40:46.378" v="13" actId="1076"/>
          <ac:picMkLst>
            <pc:docMk/>
            <pc:sldMk cId="1509835895" sldId="287"/>
            <ac:picMk id="2" creationId="{5C3A6EEA-2F98-7199-4FDC-EF3AB404E216}"/>
          </ac:picMkLst>
        </pc:picChg>
      </pc:sldChg>
      <pc:sldChg chg="ord">
        <pc:chgData name="Euderlan Freire" userId="35daea64b44f1ff9" providerId="Windows Live" clId="Web-{AFF2EC7F-335A-9262-2CA7-CB505DA447A8}" dt="2025-06-26T16:02:05.184" v="19"/>
        <pc:sldMkLst>
          <pc:docMk/>
          <pc:sldMk cId="402334834" sldId="290"/>
        </pc:sldMkLst>
      </pc:sldChg>
      <pc:sldChg chg="del">
        <pc:chgData name="Euderlan Freire" userId="35daea64b44f1ff9" providerId="Windows Live" clId="Web-{AFF2EC7F-335A-9262-2CA7-CB505DA447A8}" dt="2025-06-26T15:53:50.985" v="14"/>
        <pc:sldMkLst>
          <pc:docMk/>
          <pc:sldMk cId="2684620986" sldId="293"/>
        </pc:sldMkLst>
      </pc:sldChg>
      <pc:sldChg chg="del">
        <pc:chgData name="Euderlan Freire" userId="35daea64b44f1ff9" providerId="Windows Live" clId="Web-{AFF2EC7F-335A-9262-2CA7-CB505DA447A8}" dt="2025-06-26T15:53:55.907" v="15"/>
        <pc:sldMkLst>
          <pc:docMk/>
          <pc:sldMk cId="2781828916" sldId="294"/>
        </pc:sldMkLst>
      </pc:sldChg>
    </pc:docChg>
  </pc:docChgLst>
  <pc:docChgLst>
    <pc:chgData name="Usuário Convidado" providerId="Windows Live" clId="Web-{763AC6EB-0FD4-AA1B-C045-19C445DE9637}"/>
    <pc:docChg chg="modSld">
      <pc:chgData name="Usuário Convidado" userId="" providerId="Windows Live" clId="Web-{763AC6EB-0FD4-AA1B-C045-19C445DE9637}" dt="2025-06-26T17:17:39.497" v="106" actId="20577"/>
      <pc:docMkLst>
        <pc:docMk/>
      </pc:docMkLst>
      <pc:sldChg chg="modSp">
        <pc:chgData name="Usuário Convidado" userId="" providerId="Windows Live" clId="Web-{763AC6EB-0FD4-AA1B-C045-19C445DE9637}" dt="2025-06-26T17:17:39.497" v="106" actId="20577"/>
        <pc:sldMkLst>
          <pc:docMk/>
          <pc:sldMk cId="0" sldId="258"/>
        </pc:sldMkLst>
        <pc:spChg chg="mod">
          <ac:chgData name="Usuário Convidado" userId="" providerId="Windows Live" clId="Web-{763AC6EB-0FD4-AA1B-C045-19C445DE9637}" dt="2025-06-26T17:17:39.497" v="106" actId="20577"/>
          <ac:spMkLst>
            <pc:docMk/>
            <pc:sldMk cId="0" sldId="258"/>
            <ac:spMk id="10" creationId="{00000000-0000-0000-0000-000000000000}"/>
          </ac:spMkLst>
        </pc:spChg>
      </pc:sldChg>
      <pc:sldChg chg="modSp">
        <pc:chgData name="Usuário Convidado" userId="" providerId="Windows Live" clId="Web-{763AC6EB-0FD4-AA1B-C045-19C445DE9637}" dt="2025-06-26T17:13:43.004" v="104" actId="20577"/>
        <pc:sldMkLst>
          <pc:docMk/>
          <pc:sldMk cId="0" sldId="259"/>
        </pc:sldMkLst>
        <pc:spChg chg="mod">
          <ac:chgData name="Usuário Convidado" userId="" providerId="Windows Live" clId="Web-{763AC6EB-0FD4-AA1B-C045-19C445DE9637}" dt="2025-06-26T17:13:43.004" v="104" actId="20577"/>
          <ac:spMkLst>
            <pc:docMk/>
            <pc:sldMk cId="0" sldId="259"/>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B2BE1-A91D-4A3A-A248-F2D58579BD13}" type="datetimeFigureOut">
              <a:rPr lang="pt-BR" smtClean="0"/>
              <a:t>30/06/2025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056AD-0737-40B7-8654-236AF2B1023B}" type="slidenum">
              <a:rPr lang="pt-BR" smtClean="0"/>
              <a:t>‹nº›</a:t>
            </a:fld>
            <a:endParaRPr lang="pt-BR"/>
          </a:p>
        </p:txBody>
      </p:sp>
    </p:spTree>
    <p:extLst>
      <p:ext uri="{BB962C8B-B14F-4D97-AF65-F5344CB8AC3E}">
        <p14:creationId xmlns:p14="http://schemas.microsoft.com/office/powerpoint/2010/main" val="379433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4</a:t>
            </a:fld>
            <a:endParaRPr lang="pt-BR"/>
          </a:p>
        </p:txBody>
      </p:sp>
    </p:spTree>
    <p:extLst>
      <p:ext uri="{BB962C8B-B14F-4D97-AF65-F5344CB8AC3E}">
        <p14:creationId xmlns:p14="http://schemas.microsoft.com/office/powerpoint/2010/main" val="180115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8</a:t>
            </a:fld>
            <a:endParaRPr lang="pt-BR"/>
          </a:p>
        </p:txBody>
      </p:sp>
    </p:spTree>
    <p:extLst>
      <p:ext uri="{BB962C8B-B14F-4D97-AF65-F5344CB8AC3E}">
        <p14:creationId xmlns:p14="http://schemas.microsoft.com/office/powerpoint/2010/main" val="21892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A815-0E1E-F744-A641-EC52A91A3EF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26F2790-DF0D-2268-2008-DE085C620CD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743E7E9-D877-6348-1767-4F41A1B932CF}"/>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6D765A3-24F9-90C9-DA48-ABA182B5C509}"/>
              </a:ext>
            </a:extLst>
          </p:cNvPr>
          <p:cNvSpPr>
            <a:spLocks noGrp="1"/>
          </p:cNvSpPr>
          <p:nvPr>
            <p:ph type="sldNum" sz="quarter" idx="5"/>
          </p:nvPr>
        </p:nvSpPr>
        <p:spPr/>
        <p:txBody>
          <a:bodyPr/>
          <a:lstStyle/>
          <a:p>
            <a:fld id="{423056AD-0737-40B7-8654-236AF2B1023B}" type="slidenum">
              <a:rPr lang="pt-BR" smtClean="0"/>
              <a:t>9</a:t>
            </a:fld>
            <a:endParaRPr lang="pt-BR"/>
          </a:p>
        </p:txBody>
      </p:sp>
    </p:spTree>
    <p:extLst>
      <p:ext uri="{BB962C8B-B14F-4D97-AF65-F5344CB8AC3E}">
        <p14:creationId xmlns:p14="http://schemas.microsoft.com/office/powerpoint/2010/main" val="119185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35</a:t>
            </a:fld>
            <a:endParaRPr lang="pt-BR"/>
          </a:p>
        </p:txBody>
      </p:sp>
    </p:spTree>
    <p:extLst>
      <p:ext uri="{BB962C8B-B14F-4D97-AF65-F5344CB8AC3E}">
        <p14:creationId xmlns:p14="http://schemas.microsoft.com/office/powerpoint/2010/main" val="248625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CA245B-74E3-4398-9EF9-36FB0C435AF9}"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8AA17-5524-4D78-BBB3-D6977371210C}"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195AF-56C5-4A22-A556-8E2646119598}"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550DA-9AB0-461C-A23B-45F0537636BD}"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B103A-F366-45D0-BF9B-1B298FC76314}"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5AB40D-E138-4778-AAD6-83D0E5D89D5F}"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BEE866-F306-434E-B9ED-B94E4CFACF1E}" type="datetime1">
              <a:rPr lang="en-US" smtClean="0"/>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CF0C67-C02D-4F3C-B975-FF32830A988B}" type="datetime1">
              <a:rPr lang="en-US" smtClean="0"/>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BAA7D-F393-4396-91AA-08C04F94D7BA}" type="datetime1">
              <a:rPr lang="en-US" smtClean="0"/>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304800" y="9258300"/>
            <a:ext cx="914400" cy="365125"/>
          </a:xfrm>
        </p:spPr>
        <p:txBody>
          <a:bodyPr/>
          <a:lstStyle>
            <a:lvl1pPr>
              <a:defRPr sz="2800">
                <a:solidFill>
                  <a:srgbClr val="000F2E"/>
                </a:solidFill>
                <a:latin typeface="Montserrat" panose="00000500000000000000" pitchFamily="2" charset="0"/>
              </a:defRPr>
            </a:lvl1p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2A501E-BABE-47EB-A13C-1DC39702F47A}"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FAF5B1-EEBA-49BC-BD45-64FB2CC8AED0}"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2D357-30C8-4A3C-B49A-6A8F70F39AA6}" type="datetime1">
              <a:rPr lang="en-US" smtClean="0"/>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1.sv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3" Type="http://schemas.openxmlformats.org/officeDocument/2006/relationships/hyperlink" Target="https://www.agmdoc.com.br/quanto-tempo-voce-passa-procurando-informacao-evite-prejuizos/" TargetMode="External"/><Relationship Id="rId2" Type="http://schemas.openxmlformats.org/officeDocument/2006/relationships/hyperlink" Target="https://www.mckinsey.com/industries/technology-media-and-telecommunications/our-insights/the-social-economy"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79EEA3C-3652-8ECD-0D6B-2B30CA7E9794}"/>
            </a:ext>
          </a:extLst>
        </p:cNvPr>
        <p:cNvGrpSpPr/>
        <p:nvPr/>
      </p:nvGrpSpPr>
      <p:grpSpPr>
        <a:xfrm>
          <a:off x="0" y="0"/>
          <a:ext cx="0" cy="0"/>
          <a:chOff x="0" y="0"/>
          <a:chExt cx="0" cy="0"/>
        </a:xfrm>
      </p:grpSpPr>
      <p:pic>
        <p:nvPicPr>
          <p:cNvPr id="25" name="Vídeo sem título (2)">
            <a:hlinkClick r:id="" action="ppaction://media"/>
            <a:extLst>
              <a:ext uri="{FF2B5EF4-FFF2-40B4-BE49-F238E27FC236}">
                <a16:creationId xmlns:a16="http://schemas.microsoft.com/office/drawing/2014/main" id="{9B991FA6-2CC5-672B-B07C-E1F2E1AA7C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2" name="Espaço Reservado para Número de Slide 1">
            <a:extLst>
              <a:ext uri="{FF2B5EF4-FFF2-40B4-BE49-F238E27FC236}">
                <a16:creationId xmlns:a16="http://schemas.microsoft.com/office/drawing/2014/main" id="{C89AD7B7-64B8-D29A-7614-50BACA715B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26703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6"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3144957" y="919812"/>
            <a:ext cx="11998087" cy="923330"/>
          </a:xfrm>
          <a:prstGeom prst="rect">
            <a:avLst/>
          </a:prstGeom>
        </p:spPr>
        <p:txBody>
          <a:bodyPr wrap="square" lIns="0" tIns="0" rIns="0" bIns="0" rtlCol="0" anchor="t">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en-US" sz="6600" b="1" i="0" u="none" strike="noStrike" kern="1200" cap="none" spc="0" normalizeH="0" baseline="0" noProof="0">
                <a:ln>
                  <a:noFill/>
                </a:ln>
                <a:solidFill>
                  <a:srgbClr val="FDFDFD"/>
                </a:solidFill>
                <a:effectLst/>
                <a:uLnTx/>
                <a:uFillTx/>
                <a:latin typeface="Montserrat Bold"/>
                <a:ea typeface="Montserrat Bold"/>
                <a:cs typeface="Montserrat Bold"/>
                <a:sym typeface="Montserrat Bold"/>
              </a:rPr>
              <a:t>REQUISITOS FUNCIONAIS</a:t>
            </a:r>
          </a:p>
        </p:txBody>
      </p:sp>
      <p:grpSp>
        <p:nvGrpSpPr>
          <p:cNvPr id="79" name="Agrupar 78">
            <a:extLst>
              <a:ext uri="{FF2B5EF4-FFF2-40B4-BE49-F238E27FC236}">
                <a16:creationId xmlns:a16="http://schemas.microsoft.com/office/drawing/2014/main" id="{8E0891A5-14BD-1207-2961-4544638B6031}"/>
              </a:ext>
            </a:extLst>
          </p:cNvPr>
          <p:cNvGrpSpPr/>
          <p:nvPr/>
        </p:nvGrpSpPr>
        <p:grpSpPr>
          <a:xfrm>
            <a:off x="258917" y="2214409"/>
            <a:ext cx="5020545" cy="3832067"/>
            <a:chOff x="222636" y="2214409"/>
            <a:chExt cx="5020545" cy="3832067"/>
          </a:xfrm>
        </p:grpSpPr>
        <p:sp>
          <p:nvSpPr>
            <p:cNvPr id="10" name="Freeform 10"/>
            <p:cNvSpPr/>
            <p:nvPr/>
          </p:nvSpPr>
          <p:spPr>
            <a:xfrm>
              <a:off x="222636" y="5101924"/>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11" name="Group 11"/>
            <p:cNvGrpSpPr/>
            <p:nvPr/>
          </p:nvGrpSpPr>
          <p:grpSpPr>
            <a:xfrm>
              <a:off x="819751" y="2214409"/>
              <a:ext cx="3826315" cy="3424315"/>
              <a:chOff x="0" y="-38100"/>
              <a:chExt cx="1018063" cy="911103"/>
            </a:xfrm>
          </p:grpSpPr>
          <p:sp>
            <p:nvSpPr>
              <p:cNvPr id="12" name="Freeform 12"/>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13" name="TextBox 13"/>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6"/>
            <p:cNvSpPr txBox="1"/>
            <p:nvPr/>
          </p:nvSpPr>
          <p:spPr>
            <a:xfrm>
              <a:off x="1294205" y="4875069"/>
              <a:ext cx="2877407" cy="380232"/>
            </a:xfrm>
            <a:prstGeom prst="rect">
              <a:avLst/>
            </a:prstGeom>
          </p:spPr>
          <p:txBody>
            <a:bodyPr lIns="0" tIns="0" rIns="0" bIns="0" rtlCol="0" anchor="t">
              <a:spAutoFit/>
            </a:bodyPr>
            <a:lstStyle/>
            <a:p>
              <a:pPr algn="ctr">
                <a:lnSpc>
                  <a:spcPts val="3200"/>
                </a:lnSpc>
                <a:spcBef>
                  <a:spcPct val="0"/>
                </a:spcBef>
              </a:pPr>
              <a:r>
                <a:rPr lang="en-US" sz="2286">
                  <a:solidFill>
                    <a:srgbClr val="051D40"/>
                  </a:solidFill>
                  <a:latin typeface="Montserrat"/>
                  <a:sym typeface="TT Interphases Bold"/>
                </a:rPr>
                <a:t>Login dos </a:t>
              </a:r>
              <a:r>
                <a:rPr lang="en-US" sz="2286" err="1">
                  <a:solidFill>
                    <a:srgbClr val="051D40"/>
                  </a:solidFill>
                  <a:latin typeface="Montserrat"/>
                  <a:sym typeface="TT Interphases Bold"/>
                </a:rPr>
                <a:t>usuários</a:t>
              </a:r>
              <a:endParaRPr lang="en-US" sz="2286">
                <a:solidFill>
                  <a:srgbClr val="051D40"/>
                </a:solidFill>
                <a:latin typeface="Montserrat"/>
                <a:sym typeface="TT Interphases Bold"/>
              </a:endParaRPr>
            </a:p>
          </p:txBody>
        </p:sp>
      </p:grpSp>
      <p:sp>
        <p:nvSpPr>
          <p:cNvPr id="18" name="Freeform 18"/>
          <p:cNvSpPr/>
          <p:nvPr/>
        </p:nvSpPr>
        <p:spPr>
          <a:xfrm>
            <a:off x="4677856" y="5046618"/>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19" name="Group 19"/>
          <p:cNvGrpSpPr/>
          <p:nvPr/>
        </p:nvGrpSpPr>
        <p:grpSpPr>
          <a:xfrm>
            <a:off x="5065230" y="2203327"/>
            <a:ext cx="3826315" cy="3424315"/>
            <a:chOff x="0" y="-38100"/>
            <a:chExt cx="1018063" cy="911103"/>
          </a:xfrm>
        </p:grpSpPr>
        <p:sp>
          <p:nvSpPr>
            <p:cNvPr id="20" name="Freeform 20"/>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21" name="TextBox 21"/>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26"/>
          <p:cNvSpPr txBox="1"/>
          <p:nvPr/>
        </p:nvSpPr>
        <p:spPr>
          <a:xfrm>
            <a:off x="5539684" y="4669885"/>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Consulta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linguagem</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natural</a:t>
            </a:r>
          </a:p>
        </p:txBody>
      </p:sp>
      <p:sp>
        <p:nvSpPr>
          <p:cNvPr id="28" name="Freeform 28"/>
          <p:cNvSpPr/>
          <p:nvPr/>
        </p:nvSpPr>
        <p:spPr>
          <a:xfrm>
            <a:off x="8699866"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29" name="Group 29"/>
          <p:cNvGrpSpPr/>
          <p:nvPr/>
        </p:nvGrpSpPr>
        <p:grpSpPr>
          <a:xfrm>
            <a:off x="9298158" y="2203327"/>
            <a:ext cx="3826315" cy="3424314"/>
            <a:chOff x="0" y="-38100"/>
            <a:chExt cx="1018063" cy="911103"/>
          </a:xfrm>
        </p:grpSpPr>
        <p:sp>
          <p:nvSpPr>
            <p:cNvPr id="30" name="Freeform 30"/>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1" name="TextBox 31"/>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32"/>
          <p:cNvSpPr txBox="1"/>
          <p:nvPr/>
        </p:nvSpPr>
        <p:spPr>
          <a:xfrm>
            <a:off x="9567713" y="4875069"/>
            <a:ext cx="3287204"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Histórico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consultas</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36" name="Freeform 36"/>
          <p:cNvSpPr/>
          <p:nvPr/>
        </p:nvSpPr>
        <p:spPr>
          <a:xfrm>
            <a:off x="12899697"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85" name="Agrupar 84">
            <a:extLst>
              <a:ext uri="{FF2B5EF4-FFF2-40B4-BE49-F238E27FC236}">
                <a16:creationId xmlns:a16="http://schemas.microsoft.com/office/drawing/2014/main" id="{C5064A77-55C5-3919-31B8-046AD7AA3263}"/>
              </a:ext>
            </a:extLst>
          </p:cNvPr>
          <p:cNvGrpSpPr/>
          <p:nvPr/>
        </p:nvGrpSpPr>
        <p:grpSpPr>
          <a:xfrm>
            <a:off x="13569373" y="2203327"/>
            <a:ext cx="3826315" cy="3424314"/>
            <a:chOff x="13497989" y="2203327"/>
            <a:chExt cx="3826315" cy="3424314"/>
          </a:xfrm>
        </p:grpSpPr>
        <p:sp>
          <p:nvSpPr>
            <p:cNvPr id="38" name="Freeform 38"/>
            <p:cNvSpPr/>
            <p:nvPr/>
          </p:nvSpPr>
          <p:spPr>
            <a:xfrm>
              <a:off x="13497989" y="2346523"/>
              <a:ext cx="3826315" cy="3281118"/>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9" name="TextBox 39"/>
            <p:cNvSpPr txBox="1"/>
            <p:nvPr/>
          </p:nvSpPr>
          <p:spPr>
            <a:xfrm>
              <a:off x="13497989" y="2203327"/>
              <a:ext cx="3826315" cy="34243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p:cNvSpPr txBox="1"/>
          <p:nvPr/>
        </p:nvSpPr>
        <p:spPr>
          <a:xfrm>
            <a:off x="14043827" y="4669885"/>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Gestão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da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resolução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(admin)</a:t>
            </a:r>
          </a:p>
        </p:txBody>
      </p:sp>
      <p:grpSp>
        <p:nvGrpSpPr>
          <p:cNvPr id="80" name="Agrupar 79">
            <a:extLst>
              <a:ext uri="{FF2B5EF4-FFF2-40B4-BE49-F238E27FC236}">
                <a16:creationId xmlns:a16="http://schemas.microsoft.com/office/drawing/2014/main" id="{FB012E50-ACC0-3EBD-F994-C67CAD0E3CB6}"/>
              </a:ext>
            </a:extLst>
          </p:cNvPr>
          <p:cNvGrpSpPr/>
          <p:nvPr/>
        </p:nvGrpSpPr>
        <p:grpSpPr>
          <a:xfrm>
            <a:off x="258917" y="5952846"/>
            <a:ext cx="5020545" cy="3832067"/>
            <a:chOff x="295198" y="5952846"/>
            <a:chExt cx="5020545" cy="3832067"/>
          </a:xfrm>
        </p:grpSpPr>
        <p:sp>
          <p:nvSpPr>
            <p:cNvPr id="44" name="Freeform 44"/>
            <p:cNvSpPr/>
            <p:nvPr/>
          </p:nvSpPr>
          <p:spPr>
            <a:xfrm>
              <a:off x="295198" y="8840361"/>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45" name="Group 45"/>
            <p:cNvGrpSpPr/>
            <p:nvPr/>
          </p:nvGrpSpPr>
          <p:grpSpPr>
            <a:xfrm>
              <a:off x="892313" y="5952846"/>
              <a:ext cx="3826315" cy="3424315"/>
              <a:chOff x="0" y="-38100"/>
              <a:chExt cx="1018063" cy="911103"/>
            </a:xfrm>
          </p:grpSpPr>
          <p:sp>
            <p:nvSpPr>
              <p:cNvPr id="46" name="Freeform 46"/>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47" name="TextBox 47"/>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TextBox 50"/>
            <p:cNvSpPr txBox="1"/>
            <p:nvPr/>
          </p:nvSpPr>
          <p:spPr>
            <a:xfrm>
              <a:off x="1366767" y="8553904"/>
              <a:ext cx="2877407" cy="377699"/>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Upload de PDF</a:t>
              </a:r>
            </a:p>
          </p:txBody>
        </p:sp>
      </p:grpSp>
      <p:grpSp>
        <p:nvGrpSpPr>
          <p:cNvPr id="82" name="Agrupar 81">
            <a:extLst>
              <a:ext uri="{FF2B5EF4-FFF2-40B4-BE49-F238E27FC236}">
                <a16:creationId xmlns:a16="http://schemas.microsoft.com/office/drawing/2014/main" id="{562AED2B-9DBD-DCDF-8103-EDE48275A599}"/>
              </a:ext>
            </a:extLst>
          </p:cNvPr>
          <p:cNvGrpSpPr/>
          <p:nvPr/>
        </p:nvGrpSpPr>
        <p:grpSpPr>
          <a:xfrm>
            <a:off x="4677856" y="5941764"/>
            <a:ext cx="5020545" cy="3787843"/>
            <a:chOff x="4677856" y="5941764"/>
            <a:chExt cx="5020545" cy="3787843"/>
          </a:xfrm>
        </p:grpSpPr>
        <p:sp>
          <p:nvSpPr>
            <p:cNvPr id="52" name="Freeform 52"/>
            <p:cNvSpPr/>
            <p:nvPr/>
          </p:nvSpPr>
          <p:spPr>
            <a:xfrm>
              <a:off x="4677856" y="8785055"/>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53" name="Group 53"/>
            <p:cNvGrpSpPr/>
            <p:nvPr/>
          </p:nvGrpSpPr>
          <p:grpSpPr>
            <a:xfrm>
              <a:off x="5064835" y="5941764"/>
              <a:ext cx="3826315" cy="3424315"/>
              <a:chOff x="0" y="-38100"/>
              <a:chExt cx="1018063" cy="911103"/>
            </a:xfrm>
          </p:grpSpPr>
          <p:sp>
            <p:nvSpPr>
              <p:cNvPr id="54" name="Freeform 54"/>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55" name="TextBox 55"/>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TextBox 60"/>
            <p:cNvSpPr txBox="1"/>
            <p:nvPr/>
          </p:nvSpPr>
          <p:spPr>
            <a:xfrm>
              <a:off x="5539289" y="8347453"/>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lang="en-US" sz="2286" err="1">
                  <a:solidFill>
                    <a:srgbClr val="051D40"/>
                  </a:solidFill>
                  <a:latin typeface="Montserrat"/>
                  <a:ea typeface="Montserrat"/>
                  <a:cs typeface="Montserrat"/>
                  <a:sym typeface="Montserrat"/>
                </a:rPr>
                <a:t>Processamento</a:t>
              </a:r>
              <a:r>
                <a:rPr lang="en-US" sz="2286">
                  <a:solidFill>
                    <a:srgbClr val="051D40"/>
                  </a:solidFill>
                  <a:latin typeface="Montserrat"/>
                  <a:ea typeface="Montserrat"/>
                  <a:cs typeface="Montserrat"/>
                  <a:sym typeface="Montserrat"/>
                </a:rPr>
                <a:t> </a:t>
              </a:r>
              <a:r>
                <a:rPr lang="en-US" sz="2286" err="1">
                  <a:solidFill>
                    <a:srgbClr val="051D40"/>
                  </a:solidFill>
                  <a:latin typeface="Montserrat"/>
                  <a:ea typeface="Montserrat"/>
                  <a:cs typeface="Montserrat"/>
                  <a:sym typeface="Montserrat"/>
                </a:rPr>
                <a:t>automático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grpSp>
      <p:grpSp>
        <p:nvGrpSpPr>
          <p:cNvPr id="84" name="Agrupar 83">
            <a:extLst>
              <a:ext uri="{FF2B5EF4-FFF2-40B4-BE49-F238E27FC236}">
                <a16:creationId xmlns:a16="http://schemas.microsoft.com/office/drawing/2014/main" id="{8714DCDA-1CEE-FDE3-3E78-827CD94D0BAA}"/>
              </a:ext>
            </a:extLst>
          </p:cNvPr>
          <p:cNvGrpSpPr/>
          <p:nvPr/>
        </p:nvGrpSpPr>
        <p:grpSpPr>
          <a:xfrm>
            <a:off x="8699866" y="5941764"/>
            <a:ext cx="5020545" cy="3854230"/>
            <a:chOff x="8736146" y="5941764"/>
            <a:chExt cx="5020545" cy="3854230"/>
          </a:xfrm>
        </p:grpSpPr>
        <p:sp>
          <p:nvSpPr>
            <p:cNvPr id="62" name="Freeform 62"/>
            <p:cNvSpPr/>
            <p:nvPr/>
          </p:nvSpPr>
          <p:spPr>
            <a:xfrm>
              <a:off x="8736146"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63" name="Group 63"/>
            <p:cNvGrpSpPr/>
            <p:nvPr/>
          </p:nvGrpSpPr>
          <p:grpSpPr>
            <a:xfrm>
              <a:off x="9334438" y="5941764"/>
              <a:ext cx="3826315" cy="3424314"/>
              <a:chOff x="0" y="-38100"/>
              <a:chExt cx="1018063" cy="911103"/>
            </a:xfrm>
          </p:grpSpPr>
          <p:sp>
            <p:nvSpPr>
              <p:cNvPr id="64" name="Freeform 64"/>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65" name="TextBox 65"/>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66"/>
            <p:cNvSpPr txBox="1"/>
            <p:nvPr/>
          </p:nvSpPr>
          <p:spPr>
            <a:xfrm>
              <a:off x="9607945" y="8552637"/>
              <a:ext cx="3279300"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Sistema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avaliação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grpSp>
      <p:sp>
        <p:nvSpPr>
          <p:cNvPr id="70" name="Freeform 70"/>
          <p:cNvSpPr/>
          <p:nvPr/>
        </p:nvSpPr>
        <p:spPr>
          <a:xfrm>
            <a:off x="12972258"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71" name="Group 71"/>
          <p:cNvGrpSpPr/>
          <p:nvPr/>
        </p:nvGrpSpPr>
        <p:grpSpPr>
          <a:xfrm>
            <a:off x="13570550" y="5941764"/>
            <a:ext cx="3826315" cy="3424314"/>
            <a:chOff x="0" y="-38100"/>
            <a:chExt cx="1018063" cy="911103"/>
          </a:xfrm>
        </p:grpSpPr>
        <p:sp>
          <p:nvSpPr>
            <p:cNvPr id="72" name="Freeform 72"/>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73" name="TextBox 73"/>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4" name="TextBox 74"/>
          <p:cNvSpPr txBox="1"/>
          <p:nvPr/>
        </p:nvSpPr>
        <p:spPr>
          <a:xfrm>
            <a:off x="13719102" y="8347453"/>
            <a:ext cx="3529210" cy="790601"/>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Organização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do histórico</a:t>
            </a:r>
          </a:p>
        </p:txBody>
      </p:sp>
      <p:pic>
        <p:nvPicPr>
          <p:cNvPr id="78" name="Imagem 77" descr="Interface gráfica do usuário, Site&#10;&#10;O conteúdo gerado por IA pode estar incorreto.">
            <a:extLst>
              <a:ext uri="{FF2B5EF4-FFF2-40B4-BE49-F238E27FC236}">
                <a16:creationId xmlns:a16="http://schemas.microsoft.com/office/drawing/2014/main" id="{45DB060B-A001-87D0-DEE9-A6D30D8BA729}"/>
              </a:ext>
            </a:extLst>
          </p:cNvPr>
          <p:cNvPicPr>
            <a:picLocks noChangeAspect="1"/>
          </p:cNvPicPr>
          <p:nvPr/>
        </p:nvPicPr>
        <p:blipFill>
          <a:blip r:embed="rId3">
            <a:extLst>
              <a:ext uri="{28A0092B-C50C-407E-A947-70E740481C1C}">
                <a14:useLocalDpi xmlns:a14="http://schemas.microsoft.com/office/drawing/2010/main" val="0"/>
              </a:ext>
            </a:extLst>
          </a:blip>
          <a:srcRect l="4477" t="21523" r="74727" b="54416"/>
          <a:stretch>
            <a:fillRect/>
          </a:stretch>
        </p:blipFill>
        <p:spPr>
          <a:xfrm>
            <a:off x="867897" y="2175953"/>
            <a:ext cx="3802584" cy="2474916"/>
          </a:xfrm>
          <a:prstGeom prst="rect">
            <a:avLst/>
          </a:prstGeom>
        </p:spPr>
      </p:pic>
      <p:pic>
        <p:nvPicPr>
          <p:cNvPr id="87" name="Imagem 86" descr="Interface gráfica do usuário, Site&#10;&#10;O conteúdo gerado por IA pode estar incorreto.">
            <a:extLst>
              <a:ext uri="{FF2B5EF4-FFF2-40B4-BE49-F238E27FC236}">
                <a16:creationId xmlns:a16="http://schemas.microsoft.com/office/drawing/2014/main" id="{FB04B720-08D1-C80E-B018-C472E30E0674}"/>
              </a:ext>
            </a:extLst>
          </p:cNvPr>
          <p:cNvPicPr>
            <a:picLocks noChangeAspect="1"/>
          </p:cNvPicPr>
          <p:nvPr/>
        </p:nvPicPr>
        <p:blipFill>
          <a:blip r:embed="rId3">
            <a:extLst>
              <a:ext uri="{28A0092B-C50C-407E-A947-70E740481C1C}">
                <a14:useLocalDpi xmlns:a14="http://schemas.microsoft.com/office/drawing/2010/main" val="0"/>
              </a:ext>
            </a:extLst>
          </a:blip>
          <a:srcRect l="28181" t="21205" r="51023" b="54734"/>
          <a:stretch>
            <a:fillRect/>
          </a:stretch>
        </p:blipFill>
        <p:spPr>
          <a:xfrm>
            <a:off x="5117663" y="2116801"/>
            <a:ext cx="3802584" cy="2474916"/>
          </a:xfrm>
          <a:prstGeom prst="rect">
            <a:avLst/>
          </a:prstGeom>
        </p:spPr>
      </p:pic>
      <p:pic>
        <p:nvPicPr>
          <p:cNvPr id="88" name="Imagem 87" descr="Interface gráfica do usuário, Site&#10;&#10;O conteúdo gerado por IA pode estar incorreto.">
            <a:extLst>
              <a:ext uri="{FF2B5EF4-FFF2-40B4-BE49-F238E27FC236}">
                <a16:creationId xmlns:a16="http://schemas.microsoft.com/office/drawing/2014/main" id="{3946E992-4705-B21E-1E08-7FC8743D1CB7}"/>
              </a:ext>
            </a:extLst>
          </p:cNvPr>
          <p:cNvPicPr>
            <a:picLocks noChangeAspect="1"/>
          </p:cNvPicPr>
          <p:nvPr/>
        </p:nvPicPr>
        <p:blipFill>
          <a:blip r:embed="rId3">
            <a:extLst>
              <a:ext uri="{28A0092B-C50C-407E-A947-70E740481C1C}">
                <a14:useLocalDpi xmlns:a14="http://schemas.microsoft.com/office/drawing/2010/main" val="0"/>
              </a:ext>
            </a:extLst>
          </a:blip>
          <a:srcRect l="51183" t="21767" r="28021" b="54172"/>
          <a:stretch>
            <a:fillRect/>
          </a:stretch>
        </p:blipFill>
        <p:spPr>
          <a:xfrm>
            <a:off x="9413842" y="2175953"/>
            <a:ext cx="3802584" cy="2474916"/>
          </a:xfrm>
          <a:prstGeom prst="rect">
            <a:avLst/>
          </a:prstGeom>
        </p:spPr>
      </p:pic>
      <p:pic>
        <p:nvPicPr>
          <p:cNvPr id="89" name="Imagem 88" descr="Interface gráfica do usuário, Site&#10;&#10;O conteúdo gerado por IA pode estar incorreto.">
            <a:extLst>
              <a:ext uri="{FF2B5EF4-FFF2-40B4-BE49-F238E27FC236}">
                <a16:creationId xmlns:a16="http://schemas.microsoft.com/office/drawing/2014/main" id="{7C245FC7-D64A-1B8A-5F37-8C9B61E29C5C}"/>
              </a:ext>
            </a:extLst>
          </p:cNvPr>
          <p:cNvPicPr>
            <a:picLocks noChangeAspect="1"/>
          </p:cNvPicPr>
          <p:nvPr/>
        </p:nvPicPr>
        <p:blipFill>
          <a:blip r:embed="rId3">
            <a:extLst>
              <a:ext uri="{28A0092B-C50C-407E-A947-70E740481C1C}">
                <a14:useLocalDpi xmlns:a14="http://schemas.microsoft.com/office/drawing/2010/main" val="0"/>
              </a:ext>
            </a:extLst>
          </a:blip>
          <a:srcRect l="73675" t="21517" r="5529" b="54422"/>
          <a:stretch>
            <a:fillRect/>
          </a:stretch>
        </p:blipFill>
        <p:spPr>
          <a:xfrm>
            <a:off x="13555639" y="2116801"/>
            <a:ext cx="3802584" cy="2474916"/>
          </a:xfrm>
          <a:prstGeom prst="rect">
            <a:avLst/>
          </a:prstGeom>
        </p:spPr>
      </p:pic>
      <p:pic>
        <p:nvPicPr>
          <p:cNvPr id="90" name="Imagem 89" descr="Interface gráfica do usuário, Site&#10;&#10;O conteúdo gerado por IA pode estar incorreto.">
            <a:extLst>
              <a:ext uri="{FF2B5EF4-FFF2-40B4-BE49-F238E27FC236}">
                <a16:creationId xmlns:a16="http://schemas.microsoft.com/office/drawing/2014/main" id="{3079F89B-7BF0-ABD0-92F2-C8B274242184}"/>
              </a:ext>
            </a:extLst>
          </p:cNvPr>
          <p:cNvPicPr>
            <a:picLocks noChangeAspect="1"/>
          </p:cNvPicPr>
          <p:nvPr/>
        </p:nvPicPr>
        <p:blipFill>
          <a:blip r:embed="rId3">
            <a:extLst>
              <a:ext uri="{28A0092B-C50C-407E-A947-70E740481C1C}">
                <a14:useLocalDpi xmlns:a14="http://schemas.microsoft.com/office/drawing/2010/main" val="0"/>
              </a:ext>
            </a:extLst>
          </a:blip>
          <a:srcRect l="4266" t="58708" r="74375" b="17778"/>
          <a:stretch>
            <a:fillRect/>
          </a:stretch>
        </p:blipFill>
        <p:spPr>
          <a:xfrm>
            <a:off x="752359" y="5928825"/>
            <a:ext cx="3905468" cy="2418628"/>
          </a:xfrm>
          <a:prstGeom prst="rect">
            <a:avLst/>
          </a:prstGeom>
        </p:spPr>
      </p:pic>
      <p:pic>
        <p:nvPicPr>
          <p:cNvPr id="91" name="Imagem 90" descr="Interface gráfica do usuário, Site&#10;&#10;O conteúdo gerado por IA pode estar incorreto.">
            <a:extLst>
              <a:ext uri="{FF2B5EF4-FFF2-40B4-BE49-F238E27FC236}">
                <a16:creationId xmlns:a16="http://schemas.microsoft.com/office/drawing/2014/main" id="{D95DADBA-FA6B-29AF-94E6-4FB4718E34DC}"/>
              </a:ext>
            </a:extLst>
          </p:cNvPr>
          <p:cNvPicPr>
            <a:picLocks noChangeAspect="1"/>
          </p:cNvPicPr>
          <p:nvPr/>
        </p:nvPicPr>
        <p:blipFill>
          <a:blip r:embed="rId3">
            <a:extLst>
              <a:ext uri="{28A0092B-C50C-407E-A947-70E740481C1C}">
                <a14:useLocalDpi xmlns:a14="http://schemas.microsoft.com/office/drawing/2010/main" val="0"/>
              </a:ext>
            </a:extLst>
          </a:blip>
          <a:srcRect l="27156" t="58821" r="51485" b="17665"/>
          <a:stretch>
            <a:fillRect/>
          </a:stretch>
        </p:blipFill>
        <p:spPr>
          <a:xfrm>
            <a:off x="4965517" y="5916053"/>
            <a:ext cx="3905468" cy="2418628"/>
          </a:xfrm>
          <a:prstGeom prst="rect">
            <a:avLst/>
          </a:prstGeom>
        </p:spPr>
      </p:pic>
      <p:pic>
        <p:nvPicPr>
          <p:cNvPr id="92" name="Imagem 91" descr="Interface gráfica do usuário, Site&#10;&#10;O conteúdo gerado por IA pode estar incorreto.">
            <a:extLst>
              <a:ext uri="{FF2B5EF4-FFF2-40B4-BE49-F238E27FC236}">
                <a16:creationId xmlns:a16="http://schemas.microsoft.com/office/drawing/2014/main" id="{45E0C06E-3531-4E35-067A-6FD029B699DA}"/>
              </a:ext>
            </a:extLst>
          </p:cNvPr>
          <p:cNvPicPr>
            <a:picLocks noChangeAspect="1"/>
          </p:cNvPicPr>
          <p:nvPr/>
        </p:nvPicPr>
        <p:blipFill>
          <a:blip r:embed="rId3">
            <a:extLst>
              <a:ext uri="{28A0092B-C50C-407E-A947-70E740481C1C}">
                <a14:useLocalDpi xmlns:a14="http://schemas.microsoft.com/office/drawing/2010/main" val="0"/>
              </a:ext>
            </a:extLst>
          </a:blip>
          <a:srcRect l="50961" t="59045" r="27680" b="17441"/>
          <a:stretch>
            <a:fillRect/>
          </a:stretch>
        </p:blipFill>
        <p:spPr>
          <a:xfrm>
            <a:off x="9310958" y="5974034"/>
            <a:ext cx="3905468" cy="2418628"/>
          </a:xfrm>
          <a:prstGeom prst="rect">
            <a:avLst/>
          </a:prstGeom>
        </p:spPr>
      </p:pic>
      <p:pic>
        <p:nvPicPr>
          <p:cNvPr id="93" name="Imagem 92" descr="Interface gráfica do usuário, Site&#10;&#10;O conteúdo gerado por IA pode estar incorreto.">
            <a:extLst>
              <a:ext uri="{FF2B5EF4-FFF2-40B4-BE49-F238E27FC236}">
                <a16:creationId xmlns:a16="http://schemas.microsoft.com/office/drawing/2014/main" id="{4B31E6AC-F278-9A5D-C495-E1A494CEDD70}"/>
              </a:ext>
            </a:extLst>
          </p:cNvPr>
          <p:cNvPicPr>
            <a:picLocks noChangeAspect="1"/>
          </p:cNvPicPr>
          <p:nvPr/>
        </p:nvPicPr>
        <p:blipFill>
          <a:blip r:embed="rId3">
            <a:extLst>
              <a:ext uri="{28A0092B-C50C-407E-A947-70E740481C1C}">
                <a14:useLocalDpi xmlns:a14="http://schemas.microsoft.com/office/drawing/2010/main" val="0"/>
              </a:ext>
            </a:extLst>
          </a:blip>
          <a:srcRect l="73556" t="58930" r="5085" b="17556"/>
          <a:stretch>
            <a:fillRect/>
          </a:stretch>
        </p:blipFill>
        <p:spPr>
          <a:xfrm>
            <a:off x="13457235" y="5951537"/>
            <a:ext cx="3905468" cy="2418628"/>
          </a:xfrm>
          <a:prstGeom prst="rect">
            <a:avLst/>
          </a:prstGeom>
        </p:spPr>
      </p:pic>
      <p:sp>
        <p:nvSpPr>
          <p:cNvPr id="9" name="Espaço Reservado para Número de Slide 8">
            <a:extLst>
              <a:ext uri="{FF2B5EF4-FFF2-40B4-BE49-F238E27FC236}">
                <a16:creationId xmlns:a16="http://schemas.microsoft.com/office/drawing/2014/main" id="{E26A1987-A10C-BABB-436A-45B81C5BC938}"/>
              </a:ext>
            </a:extLst>
          </p:cNvPr>
          <p:cNvSpPr>
            <a:spLocks noGrp="1"/>
          </p:cNvSpPr>
          <p:nvPr>
            <p:ph type="sldNum" sz="quarter" idx="12"/>
          </p:nvPr>
        </p:nvSpPr>
        <p:spPr>
          <a:xfrm>
            <a:off x="190647" y="9613431"/>
            <a:ext cx="914400" cy="365125"/>
          </a:xfrm>
        </p:spPr>
        <p:txBody>
          <a:bodyPr/>
          <a:lstStyle/>
          <a:p>
            <a:fld id="{B6F15528-21DE-4FAA-801E-634DDDAF4B2B}" type="slidenum">
              <a:rPr lang="en-US" smtClean="0">
                <a:solidFill>
                  <a:schemeClr val="bg1"/>
                </a:solidFill>
              </a:rPr>
              <a:pPr/>
              <a:t>10</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783878F9-6CE3-AD95-B299-8EF4D01767F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8CBD2C-44FA-E1CA-AFA6-26B325A2B065}"/>
              </a:ext>
            </a:extLst>
          </p:cNvPr>
          <p:cNvGrpSpPr/>
          <p:nvPr/>
        </p:nvGrpSpPr>
        <p:grpSpPr>
          <a:xfrm>
            <a:off x="-2123887" y="-2346523"/>
            <a:ext cx="4693046" cy="4693046"/>
            <a:chOff x="0" y="0"/>
            <a:chExt cx="812800" cy="812800"/>
          </a:xfrm>
        </p:grpSpPr>
        <p:sp>
          <p:nvSpPr>
            <p:cNvPr id="3" name="Freeform 3">
              <a:extLst>
                <a:ext uri="{FF2B5EF4-FFF2-40B4-BE49-F238E27FC236}">
                  <a16:creationId xmlns:a16="http://schemas.microsoft.com/office/drawing/2014/main" id="{2E9F754D-0A28-0C5F-8B84-8EDB9F8582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4" name="TextBox 4">
              <a:extLst>
                <a:ext uri="{FF2B5EF4-FFF2-40B4-BE49-F238E27FC236}">
                  <a16:creationId xmlns:a16="http://schemas.microsoft.com/office/drawing/2014/main" id="{44E9B222-8F42-59C6-88FA-BA15BC781175}"/>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a:extLst>
              <a:ext uri="{FF2B5EF4-FFF2-40B4-BE49-F238E27FC236}">
                <a16:creationId xmlns:a16="http://schemas.microsoft.com/office/drawing/2014/main" id="{B7A59C0C-9457-D826-776F-C642FF73FCD7}"/>
              </a:ext>
            </a:extLst>
          </p:cNvPr>
          <p:cNvGrpSpPr/>
          <p:nvPr/>
        </p:nvGrpSpPr>
        <p:grpSpPr>
          <a:xfrm>
            <a:off x="15573718" y="7940477"/>
            <a:ext cx="4693046" cy="4693046"/>
            <a:chOff x="0" y="0"/>
            <a:chExt cx="812800" cy="812800"/>
          </a:xfrm>
        </p:grpSpPr>
        <p:sp>
          <p:nvSpPr>
            <p:cNvPr id="6" name="Freeform 6">
              <a:extLst>
                <a:ext uri="{FF2B5EF4-FFF2-40B4-BE49-F238E27FC236}">
                  <a16:creationId xmlns:a16="http://schemas.microsoft.com/office/drawing/2014/main" id="{83517A88-01DF-4153-AB99-CB636F50519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7" name="TextBox 7">
              <a:extLst>
                <a:ext uri="{FF2B5EF4-FFF2-40B4-BE49-F238E27FC236}">
                  <a16:creationId xmlns:a16="http://schemas.microsoft.com/office/drawing/2014/main" id="{65148AA6-EA4A-9D30-79E9-55A06E84C8BE}"/>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a:extLst>
              <a:ext uri="{FF2B5EF4-FFF2-40B4-BE49-F238E27FC236}">
                <a16:creationId xmlns:a16="http://schemas.microsoft.com/office/drawing/2014/main" id="{017A5280-5D4D-5368-6638-9AA32F88599E}"/>
              </a:ext>
            </a:extLst>
          </p:cNvPr>
          <p:cNvSpPr txBox="1"/>
          <p:nvPr/>
        </p:nvSpPr>
        <p:spPr>
          <a:xfrm>
            <a:off x="1817147" y="933450"/>
            <a:ext cx="14653707" cy="923330"/>
          </a:xfrm>
          <a:prstGeom prst="rect">
            <a:avLst/>
          </a:prstGeom>
        </p:spPr>
        <p:txBody>
          <a:bodyPr wrap="square" lIns="0" tIns="0" rIns="0" bIns="0" rtlCol="0" anchor="t">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en-US" sz="6600" b="1" i="0" u="none" strike="noStrike" kern="1200" cap="none" spc="0" normalizeH="0" baseline="0" noProof="0">
                <a:ln>
                  <a:noFill/>
                </a:ln>
                <a:solidFill>
                  <a:srgbClr val="FDFDFD"/>
                </a:solidFill>
                <a:effectLst/>
                <a:uLnTx/>
                <a:uFillTx/>
                <a:latin typeface="Montserrat Bold"/>
                <a:ea typeface="Montserrat Bold"/>
                <a:cs typeface="Montserrat Bold"/>
                <a:sym typeface="Montserrat Bold"/>
              </a:rPr>
              <a:t>REQUISITOS NÃO FUNCIONAIS</a:t>
            </a:r>
          </a:p>
        </p:txBody>
      </p:sp>
      <p:sp>
        <p:nvSpPr>
          <p:cNvPr id="10" name="Freeform 10">
            <a:extLst>
              <a:ext uri="{FF2B5EF4-FFF2-40B4-BE49-F238E27FC236}">
                <a16:creationId xmlns:a16="http://schemas.microsoft.com/office/drawing/2014/main" id="{5A8FD6E3-1959-847E-40A3-1B03A4980958}"/>
              </a:ext>
            </a:extLst>
          </p:cNvPr>
          <p:cNvSpPr/>
          <p:nvPr/>
        </p:nvSpPr>
        <p:spPr>
          <a:xfrm>
            <a:off x="222636" y="5101924"/>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11" name="Group 11">
            <a:extLst>
              <a:ext uri="{FF2B5EF4-FFF2-40B4-BE49-F238E27FC236}">
                <a16:creationId xmlns:a16="http://schemas.microsoft.com/office/drawing/2014/main" id="{7C07AAF1-AA99-9B39-9184-BC09AD148206}"/>
              </a:ext>
            </a:extLst>
          </p:cNvPr>
          <p:cNvGrpSpPr/>
          <p:nvPr/>
        </p:nvGrpSpPr>
        <p:grpSpPr>
          <a:xfrm>
            <a:off x="819751" y="2214409"/>
            <a:ext cx="3826315" cy="3424315"/>
            <a:chOff x="0" y="-38100"/>
            <a:chExt cx="1018063" cy="911103"/>
          </a:xfrm>
        </p:grpSpPr>
        <p:sp>
          <p:nvSpPr>
            <p:cNvPr id="12" name="Freeform 12">
              <a:extLst>
                <a:ext uri="{FF2B5EF4-FFF2-40B4-BE49-F238E27FC236}">
                  <a16:creationId xmlns:a16="http://schemas.microsoft.com/office/drawing/2014/main" id="{84C5C71F-4E62-31A6-9349-968D04EC5E83}"/>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13" name="TextBox 13">
              <a:extLst>
                <a:ext uri="{FF2B5EF4-FFF2-40B4-BE49-F238E27FC236}">
                  <a16:creationId xmlns:a16="http://schemas.microsoft.com/office/drawing/2014/main" id="{695A9427-5423-913A-DF11-2F956A9A028A}"/>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6">
            <a:extLst>
              <a:ext uri="{FF2B5EF4-FFF2-40B4-BE49-F238E27FC236}">
                <a16:creationId xmlns:a16="http://schemas.microsoft.com/office/drawing/2014/main" id="{08285334-A3BE-0D09-6AF8-D1F17FF2E78B}"/>
              </a:ext>
            </a:extLst>
          </p:cNvPr>
          <p:cNvSpPr txBox="1"/>
          <p:nvPr/>
        </p:nvSpPr>
        <p:spPr>
          <a:xfrm>
            <a:off x="979625" y="4856502"/>
            <a:ext cx="3506567" cy="380232"/>
          </a:xfrm>
          <a:prstGeom prst="rect">
            <a:avLst/>
          </a:prstGeom>
        </p:spPr>
        <p:txBody>
          <a:bodyPr wrap="square" lIns="0" tIns="0" rIns="0" bIns="0" rtlCol="0" anchor="t">
            <a:spAutoFit/>
          </a:bodyPr>
          <a:lstStyle/>
          <a:p>
            <a:pPr algn="ctr">
              <a:lnSpc>
                <a:spcPts val="3200"/>
              </a:lnSpc>
              <a:spcBef>
                <a:spcPct val="0"/>
              </a:spcBef>
            </a:pPr>
            <a:r>
              <a:rPr lang="en-US" sz="2286">
                <a:solidFill>
                  <a:srgbClr val="051D40"/>
                </a:solidFill>
                <a:latin typeface="Montserrat"/>
                <a:sym typeface="TT Interphases Bold"/>
              </a:rPr>
              <a:t>Interface web simples</a:t>
            </a:r>
          </a:p>
        </p:txBody>
      </p:sp>
      <p:sp>
        <p:nvSpPr>
          <p:cNvPr id="18" name="Freeform 18">
            <a:extLst>
              <a:ext uri="{FF2B5EF4-FFF2-40B4-BE49-F238E27FC236}">
                <a16:creationId xmlns:a16="http://schemas.microsoft.com/office/drawing/2014/main" id="{8371E34E-0CCC-DDE6-B48C-0DCD92D9205E}"/>
              </a:ext>
            </a:extLst>
          </p:cNvPr>
          <p:cNvSpPr/>
          <p:nvPr/>
        </p:nvSpPr>
        <p:spPr>
          <a:xfrm>
            <a:off x="4637084" y="5046618"/>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19" name="Group 19">
            <a:extLst>
              <a:ext uri="{FF2B5EF4-FFF2-40B4-BE49-F238E27FC236}">
                <a16:creationId xmlns:a16="http://schemas.microsoft.com/office/drawing/2014/main" id="{EFC4F3CF-2FED-6CD0-6C56-8C54E1FBBFA1}"/>
              </a:ext>
            </a:extLst>
          </p:cNvPr>
          <p:cNvGrpSpPr/>
          <p:nvPr/>
        </p:nvGrpSpPr>
        <p:grpSpPr>
          <a:xfrm>
            <a:off x="5089085" y="2203327"/>
            <a:ext cx="3826315" cy="3424315"/>
            <a:chOff x="0" y="-38100"/>
            <a:chExt cx="1018063" cy="911103"/>
          </a:xfrm>
        </p:grpSpPr>
        <p:sp>
          <p:nvSpPr>
            <p:cNvPr id="20" name="Freeform 20">
              <a:extLst>
                <a:ext uri="{FF2B5EF4-FFF2-40B4-BE49-F238E27FC236}">
                  <a16:creationId xmlns:a16="http://schemas.microsoft.com/office/drawing/2014/main" id="{C2BA4D6F-9F7D-6347-13B1-17DAB725CB24}"/>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21" name="TextBox 21">
              <a:extLst>
                <a:ext uri="{FF2B5EF4-FFF2-40B4-BE49-F238E27FC236}">
                  <a16:creationId xmlns:a16="http://schemas.microsoft.com/office/drawing/2014/main" id="{133750E8-B97C-44CF-82F5-419113EB58E1}"/>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26">
            <a:extLst>
              <a:ext uri="{FF2B5EF4-FFF2-40B4-BE49-F238E27FC236}">
                <a16:creationId xmlns:a16="http://schemas.microsoft.com/office/drawing/2014/main" id="{E959352A-DF60-99A4-C674-B24DE32343EC}"/>
              </a:ext>
            </a:extLst>
          </p:cNvPr>
          <p:cNvSpPr txBox="1"/>
          <p:nvPr/>
        </p:nvSpPr>
        <p:spPr>
          <a:xfrm>
            <a:off x="5563539" y="4906298"/>
            <a:ext cx="2877407" cy="380232"/>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Apenas</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web</a:t>
            </a:r>
          </a:p>
        </p:txBody>
      </p:sp>
      <p:sp>
        <p:nvSpPr>
          <p:cNvPr id="28" name="Freeform 28">
            <a:extLst>
              <a:ext uri="{FF2B5EF4-FFF2-40B4-BE49-F238E27FC236}">
                <a16:creationId xmlns:a16="http://schemas.microsoft.com/office/drawing/2014/main" id="{5AE4FCE6-899D-6012-5EDF-12F703209EAC}"/>
              </a:ext>
            </a:extLst>
          </p:cNvPr>
          <p:cNvSpPr/>
          <p:nvPr/>
        </p:nvSpPr>
        <p:spPr>
          <a:xfrm>
            <a:off x="8663585"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29" name="Group 29">
            <a:extLst>
              <a:ext uri="{FF2B5EF4-FFF2-40B4-BE49-F238E27FC236}">
                <a16:creationId xmlns:a16="http://schemas.microsoft.com/office/drawing/2014/main" id="{08D1EDF2-6D89-CE40-E6F0-26309CA12C66}"/>
              </a:ext>
            </a:extLst>
          </p:cNvPr>
          <p:cNvGrpSpPr/>
          <p:nvPr/>
        </p:nvGrpSpPr>
        <p:grpSpPr>
          <a:xfrm>
            <a:off x="9261877" y="2203327"/>
            <a:ext cx="3826315" cy="3424314"/>
            <a:chOff x="0" y="-38100"/>
            <a:chExt cx="1018063" cy="911103"/>
          </a:xfrm>
        </p:grpSpPr>
        <p:sp>
          <p:nvSpPr>
            <p:cNvPr id="30" name="Freeform 30">
              <a:extLst>
                <a:ext uri="{FF2B5EF4-FFF2-40B4-BE49-F238E27FC236}">
                  <a16:creationId xmlns:a16="http://schemas.microsoft.com/office/drawing/2014/main" id="{86BC7B9C-6D77-1CDE-5603-6D90B4A9FDB8}"/>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1" name="TextBox 31">
              <a:extLst>
                <a:ext uri="{FF2B5EF4-FFF2-40B4-BE49-F238E27FC236}">
                  <a16:creationId xmlns:a16="http://schemas.microsoft.com/office/drawing/2014/main" id="{62357C23-BE3E-A09A-8319-6C91A1C34999}"/>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32">
            <a:extLst>
              <a:ext uri="{FF2B5EF4-FFF2-40B4-BE49-F238E27FC236}">
                <a16:creationId xmlns:a16="http://schemas.microsoft.com/office/drawing/2014/main" id="{F4832DEE-04A5-A620-AC3C-82ECC1129824}"/>
              </a:ext>
            </a:extLst>
          </p:cNvPr>
          <p:cNvSpPr txBox="1"/>
          <p:nvPr/>
        </p:nvSpPr>
        <p:spPr>
          <a:xfrm>
            <a:off x="9736331" y="4906297"/>
            <a:ext cx="2877407" cy="380232"/>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Acesso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publico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36" name="Freeform 36">
            <a:extLst>
              <a:ext uri="{FF2B5EF4-FFF2-40B4-BE49-F238E27FC236}">
                <a16:creationId xmlns:a16="http://schemas.microsoft.com/office/drawing/2014/main" id="{1A85CEE1-6190-0086-B8CA-D9C1CE4029F7}"/>
              </a:ext>
            </a:extLst>
          </p:cNvPr>
          <p:cNvSpPr/>
          <p:nvPr/>
        </p:nvSpPr>
        <p:spPr>
          <a:xfrm>
            <a:off x="12899697"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37" name="Group 37">
            <a:extLst>
              <a:ext uri="{FF2B5EF4-FFF2-40B4-BE49-F238E27FC236}">
                <a16:creationId xmlns:a16="http://schemas.microsoft.com/office/drawing/2014/main" id="{5339361E-151F-91C1-4ED5-9AE4BD474034}"/>
              </a:ext>
            </a:extLst>
          </p:cNvPr>
          <p:cNvGrpSpPr/>
          <p:nvPr/>
        </p:nvGrpSpPr>
        <p:grpSpPr>
          <a:xfrm>
            <a:off x="13497989" y="2203327"/>
            <a:ext cx="3826315" cy="3424314"/>
            <a:chOff x="0" y="-38100"/>
            <a:chExt cx="1018063" cy="911103"/>
          </a:xfrm>
        </p:grpSpPr>
        <p:sp>
          <p:nvSpPr>
            <p:cNvPr id="38" name="Freeform 38">
              <a:extLst>
                <a:ext uri="{FF2B5EF4-FFF2-40B4-BE49-F238E27FC236}">
                  <a16:creationId xmlns:a16="http://schemas.microsoft.com/office/drawing/2014/main" id="{32F23FAF-6DD7-41C7-A9B6-DBBC0624D04D}"/>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9" name="TextBox 39">
              <a:extLst>
                <a:ext uri="{FF2B5EF4-FFF2-40B4-BE49-F238E27FC236}">
                  <a16:creationId xmlns:a16="http://schemas.microsoft.com/office/drawing/2014/main" id="{13CEA3DA-0DDD-4057-5F5D-007FB75407ED}"/>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a:extLst>
              <a:ext uri="{FF2B5EF4-FFF2-40B4-BE49-F238E27FC236}">
                <a16:creationId xmlns:a16="http://schemas.microsoft.com/office/drawing/2014/main" id="{57CE29FB-2F43-821C-5FA4-74ED2E572894}"/>
              </a:ext>
            </a:extLst>
          </p:cNvPr>
          <p:cNvSpPr txBox="1"/>
          <p:nvPr/>
        </p:nvSpPr>
        <p:spPr>
          <a:xfrm>
            <a:off x="13663243" y="4922890"/>
            <a:ext cx="3495806"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Infraestrutura</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estável</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44" name="Freeform 44">
            <a:extLst>
              <a:ext uri="{FF2B5EF4-FFF2-40B4-BE49-F238E27FC236}">
                <a16:creationId xmlns:a16="http://schemas.microsoft.com/office/drawing/2014/main" id="{3AE6E58E-A4F8-3AC9-815B-34CCCE3663EB}"/>
              </a:ext>
            </a:extLst>
          </p:cNvPr>
          <p:cNvSpPr/>
          <p:nvPr/>
        </p:nvSpPr>
        <p:spPr>
          <a:xfrm>
            <a:off x="295198" y="8840361"/>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45" name="Group 45">
            <a:extLst>
              <a:ext uri="{FF2B5EF4-FFF2-40B4-BE49-F238E27FC236}">
                <a16:creationId xmlns:a16="http://schemas.microsoft.com/office/drawing/2014/main" id="{B6E0E125-1BA1-4E5A-678C-D0501395F7CE}"/>
              </a:ext>
            </a:extLst>
          </p:cNvPr>
          <p:cNvGrpSpPr/>
          <p:nvPr/>
        </p:nvGrpSpPr>
        <p:grpSpPr>
          <a:xfrm>
            <a:off x="892313" y="5952846"/>
            <a:ext cx="3826315" cy="3424315"/>
            <a:chOff x="0" y="-38100"/>
            <a:chExt cx="1018063" cy="911103"/>
          </a:xfrm>
        </p:grpSpPr>
        <p:sp>
          <p:nvSpPr>
            <p:cNvPr id="46" name="Freeform 46">
              <a:extLst>
                <a:ext uri="{FF2B5EF4-FFF2-40B4-BE49-F238E27FC236}">
                  <a16:creationId xmlns:a16="http://schemas.microsoft.com/office/drawing/2014/main" id="{DDCDB2CB-8FAD-F1E8-C5F6-2D48890C5449}"/>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47" name="TextBox 47">
              <a:extLst>
                <a:ext uri="{FF2B5EF4-FFF2-40B4-BE49-F238E27FC236}">
                  <a16:creationId xmlns:a16="http://schemas.microsoft.com/office/drawing/2014/main" id="{604B4EAF-EFE4-33F4-258B-A11D5A460AD7}"/>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TextBox 50">
            <a:extLst>
              <a:ext uri="{FF2B5EF4-FFF2-40B4-BE49-F238E27FC236}">
                <a16:creationId xmlns:a16="http://schemas.microsoft.com/office/drawing/2014/main" id="{96954C8F-6312-4499-C0DE-FD3D297C13EB}"/>
              </a:ext>
            </a:extLst>
          </p:cNvPr>
          <p:cNvSpPr txBox="1"/>
          <p:nvPr/>
        </p:nvSpPr>
        <p:spPr>
          <a:xfrm>
            <a:off x="1366767" y="8444615"/>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Suporte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vários</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usuários</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52" name="Freeform 52">
            <a:extLst>
              <a:ext uri="{FF2B5EF4-FFF2-40B4-BE49-F238E27FC236}">
                <a16:creationId xmlns:a16="http://schemas.microsoft.com/office/drawing/2014/main" id="{E37DC127-F0F0-6712-3099-3E585FB8C3E8}"/>
              </a:ext>
            </a:extLst>
          </p:cNvPr>
          <p:cNvSpPr/>
          <p:nvPr/>
        </p:nvSpPr>
        <p:spPr>
          <a:xfrm>
            <a:off x="4709645" y="8785055"/>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53" name="Group 53">
            <a:extLst>
              <a:ext uri="{FF2B5EF4-FFF2-40B4-BE49-F238E27FC236}">
                <a16:creationId xmlns:a16="http://schemas.microsoft.com/office/drawing/2014/main" id="{5B646ADF-C440-5032-94F5-7AD964A8A1AF}"/>
              </a:ext>
            </a:extLst>
          </p:cNvPr>
          <p:cNvGrpSpPr/>
          <p:nvPr/>
        </p:nvGrpSpPr>
        <p:grpSpPr>
          <a:xfrm>
            <a:off x="5096624" y="5941764"/>
            <a:ext cx="3826315" cy="3424315"/>
            <a:chOff x="0" y="-38100"/>
            <a:chExt cx="1018063" cy="911103"/>
          </a:xfrm>
        </p:grpSpPr>
        <p:sp>
          <p:nvSpPr>
            <p:cNvPr id="54" name="Freeform 54">
              <a:extLst>
                <a:ext uri="{FF2B5EF4-FFF2-40B4-BE49-F238E27FC236}">
                  <a16:creationId xmlns:a16="http://schemas.microsoft.com/office/drawing/2014/main" id="{B18FD934-2C95-5DDE-9D61-9948C4E097DC}"/>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55" name="TextBox 55">
              <a:extLst>
                <a:ext uri="{FF2B5EF4-FFF2-40B4-BE49-F238E27FC236}">
                  <a16:creationId xmlns:a16="http://schemas.microsoft.com/office/drawing/2014/main" id="{11F52BA5-95A7-6B62-BA9F-8514408600F2}"/>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TextBox 60">
            <a:extLst>
              <a:ext uri="{FF2B5EF4-FFF2-40B4-BE49-F238E27FC236}">
                <a16:creationId xmlns:a16="http://schemas.microsoft.com/office/drawing/2014/main" id="{8A36FAEB-A92B-DADF-7A1F-A62E86FC0D7D}"/>
              </a:ext>
            </a:extLst>
          </p:cNvPr>
          <p:cNvSpPr txBox="1"/>
          <p:nvPr/>
        </p:nvSpPr>
        <p:spPr>
          <a:xfrm>
            <a:off x="5571078" y="8466730"/>
            <a:ext cx="2877407" cy="790601"/>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lang="en-US" sz="2286" err="1">
                <a:solidFill>
                  <a:srgbClr val="051D40"/>
                </a:solidFill>
                <a:latin typeface="Montserrat"/>
                <a:ea typeface="Montserrat"/>
                <a:cs typeface="Montserrat"/>
                <a:sym typeface="Montserrat"/>
              </a:rPr>
              <a:t>Linguagem</a:t>
            </a:r>
            <a:r>
              <a:rPr lang="en-US" sz="2286">
                <a:solidFill>
                  <a:srgbClr val="051D40"/>
                </a:solidFill>
                <a:latin typeface="Montserrat"/>
                <a:ea typeface="Montserrat"/>
                <a:cs typeface="Montserrat"/>
                <a:sym typeface="Montserrat"/>
              </a:rPr>
              <a:t> </a:t>
            </a:r>
            <a:r>
              <a:rPr lang="en-US" sz="2286" err="1">
                <a:solidFill>
                  <a:srgbClr val="051D40"/>
                </a:solidFill>
                <a:latin typeface="Montserrat"/>
                <a:ea typeface="Montserrat"/>
                <a:cs typeface="Montserrat"/>
                <a:sym typeface="Montserrat"/>
              </a:rPr>
              <a:t>diversificada</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62" name="Freeform 62">
            <a:extLst>
              <a:ext uri="{FF2B5EF4-FFF2-40B4-BE49-F238E27FC236}">
                <a16:creationId xmlns:a16="http://schemas.microsoft.com/office/drawing/2014/main" id="{21BBC4E8-DE8E-5C70-9267-A1B8EFF9288E}"/>
              </a:ext>
            </a:extLst>
          </p:cNvPr>
          <p:cNvSpPr/>
          <p:nvPr/>
        </p:nvSpPr>
        <p:spPr>
          <a:xfrm>
            <a:off x="8736146"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63" name="Group 63">
            <a:extLst>
              <a:ext uri="{FF2B5EF4-FFF2-40B4-BE49-F238E27FC236}">
                <a16:creationId xmlns:a16="http://schemas.microsoft.com/office/drawing/2014/main" id="{AF521A98-A407-C087-7B4B-6A4A557BA238}"/>
              </a:ext>
            </a:extLst>
          </p:cNvPr>
          <p:cNvGrpSpPr/>
          <p:nvPr/>
        </p:nvGrpSpPr>
        <p:grpSpPr>
          <a:xfrm>
            <a:off x="9334438" y="5941764"/>
            <a:ext cx="3826315" cy="3424314"/>
            <a:chOff x="0" y="-38100"/>
            <a:chExt cx="1018063" cy="911103"/>
          </a:xfrm>
        </p:grpSpPr>
        <p:sp>
          <p:nvSpPr>
            <p:cNvPr id="64" name="Freeform 64">
              <a:extLst>
                <a:ext uri="{FF2B5EF4-FFF2-40B4-BE49-F238E27FC236}">
                  <a16:creationId xmlns:a16="http://schemas.microsoft.com/office/drawing/2014/main" id="{C61A1299-6258-BA44-4F1C-D02343591B4A}"/>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65" name="TextBox 65">
              <a:extLst>
                <a:ext uri="{FF2B5EF4-FFF2-40B4-BE49-F238E27FC236}">
                  <a16:creationId xmlns:a16="http://schemas.microsoft.com/office/drawing/2014/main" id="{63A526B1-3D77-62AD-B532-2FDAE7793C1C}"/>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66">
            <a:extLst>
              <a:ext uri="{FF2B5EF4-FFF2-40B4-BE49-F238E27FC236}">
                <a16:creationId xmlns:a16="http://schemas.microsoft.com/office/drawing/2014/main" id="{7CC164EB-C323-8A17-5A1C-053A5708F8EC}"/>
              </a:ext>
            </a:extLst>
          </p:cNvPr>
          <p:cNvSpPr txBox="1"/>
          <p:nvPr/>
        </p:nvSpPr>
        <p:spPr>
          <a:xfrm>
            <a:off x="9665912" y="8671914"/>
            <a:ext cx="3163366"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Acessibilidade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eMAG</a:t>
            </a:r>
          </a:p>
        </p:txBody>
      </p:sp>
      <p:sp>
        <p:nvSpPr>
          <p:cNvPr id="70" name="Freeform 70">
            <a:extLst>
              <a:ext uri="{FF2B5EF4-FFF2-40B4-BE49-F238E27FC236}">
                <a16:creationId xmlns:a16="http://schemas.microsoft.com/office/drawing/2014/main" id="{7C0AC3D2-2531-776D-9CAC-5C23AF09B0EE}"/>
              </a:ext>
            </a:extLst>
          </p:cNvPr>
          <p:cNvSpPr/>
          <p:nvPr/>
        </p:nvSpPr>
        <p:spPr>
          <a:xfrm>
            <a:off x="12972258"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71" name="Group 71">
            <a:extLst>
              <a:ext uri="{FF2B5EF4-FFF2-40B4-BE49-F238E27FC236}">
                <a16:creationId xmlns:a16="http://schemas.microsoft.com/office/drawing/2014/main" id="{FE1A52F8-05C6-3C71-38F8-8F6B7F0727A6}"/>
              </a:ext>
            </a:extLst>
          </p:cNvPr>
          <p:cNvGrpSpPr/>
          <p:nvPr/>
        </p:nvGrpSpPr>
        <p:grpSpPr>
          <a:xfrm>
            <a:off x="13570550" y="6084960"/>
            <a:ext cx="3826315" cy="3281115"/>
            <a:chOff x="0" y="0"/>
            <a:chExt cx="1018063" cy="873002"/>
          </a:xfrm>
        </p:grpSpPr>
        <p:sp>
          <p:nvSpPr>
            <p:cNvPr id="72" name="Freeform 72">
              <a:extLst>
                <a:ext uri="{FF2B5EF4-FFF2-40B4-BE49-F238E27FC236}">
                  <a16:creationId xmlns:a16="http://schemas.microsoft.com/office/drawing/2014/main" id="{19B2651E-37A4-D776-BC8D-23390B60C234}"/>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73" name="TextBox 73">
              <a:extLst>
                <a:ext uri="{FF2B5EF4-FFF2-40B4-BE49-F238E27FC236}">
                  <a16:creationId xmlns:a16="http://schemas.microsoft.com/office/drawing/2014/main" id="{BA92AA68-9E11-6BA3-D20B-E2EDA7816D7D}"/>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4" name="TextBox 74">
            <a:extLst>
              <a:ext uri="{FF2B5EF4-FFF2-40B4-BE49-F238E27FC236}">
                <a16:creationId xmlns:a16="http://schemas.microsoft.com/office/drawing/2014/main" id="{3EDCC3CF-08CE-D2BD-805F-C030F690027F}"/>
              </a:ext>
            </a:extLst>
          </p:cNvPr>
          <p:cNvSpPr txBox="1"/>
          <p:nvPr/>
        </p:nvSpPr>
        <p:spPr>
          <a:xfrm>
            <a:off x="13796951" y="8566462"/>
            <a:ext cx="3373513"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Usabilidade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intuitiva</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pic>
        <p:nvPicPr>
          <p:cNvPr id="78" name="Imagem 77" descr="Interface gráfica do usuário&#10;&#10;O conteúdo gerado por IA pode estar incorreto.">
            <a:extLst>
              <a:ext uri="{FF2B5EF4-FFF2-40B4-BE49-F238E27FC236}">
                <a16:creationId xmlns:a16="http://schemas.microsoft.com/office/drawing/2014/main" id="{157BCC95-2C1E-6B55-05D7-BC5EBB282FC0}"/>
              </a:ext>
            </a:extLst>
          </p:cNvPr>
          <p:cNvPicPr>
            <a:picLocks noChangeAspect="1"/>
          </p:cNvPicPr>
          <p:nvPr/>
        </p:nvPicPr>
        <p:blipFill>
          <a:blip r:embed="rId3">
            <a:extLst>
              <a:ext uri="{28A0092B-C50C-407E-A947-70E740481C1C}">
                <a14:useLocalDpi xmlns:a14="http://schemas.microsoft.com/office/drawing/2010/main" val="0"/>
              </a:ext>
            </a:extLst>
          </a:blip>
          <a:srcRect l="3328" t="20669" r="3744" b="7032"/>
          <a:stretch>
            <a:fillRect/>
          </a:stretch>
        </p:blipFill>
        <p:spPr>
          <a:xfrm>
            <a:off x="609600" y="2099378"/>
            <a:ext cx="16992600" cy="7436563"/>
          </a:xfrm>
          <a:prstGeom prst="rect">
            <a:avLst/>
          </a:prstGeom>
        </p:spPr>
      </p:pic>
      <p:sp>
        <p:nvSpPr>
          <p:cNvPr id="79" name="Espaço Reservado para Número de Slide 78">
            <a:extLst>
              <a:ext uri="{FF2B5EF4-FFF2-40B4-BE49-F238E27FC236}">
                <a16:creationId xmlns:a16="http://schemas.microsoft.com/office/drawing/2014/main" id="{BECE861C-AED8-76F5-8150-1F12E9B01A18}"/>
              </a:ext>
            </a:extLst>
          </p:cNvPr>
          <p:cNvSpPr>
            <a:spLocks noGrp="1"/>
          </p:cNvSpPr>
          <p:nvPr>
            <p:ph type="sldNum" sz="quarter" idx="12"/>
          </p:nvPr>
        </p:nvSpPr>
        <p:spPr>
          <a:xfrm>
            <a:off x="222636" y="9590340"/>
            <a:ext cx="914400" cy="365125"/>
          </a:xfrm>
        </p:spPr>
        <p:txBody>
          <a:bodyPr/>
          <a:lstStyle/>
          <a:p>
            <a:fld id="{B6F15528-21DE-4FAA-801E-634DDDAF4B2B}" type="slidenum">
              <a:rPr lang="en-US" smtClean="0">
                <a:solidFill>
                  <a:schemeClr val="bg1"/>
                </a:solidFill>
              </a:rPr>
              <a:pPr/>
              <a:t>11</a:t>
            </a:fld>
            <a:endParaRPr lang="en-US">
              <a:solidFill>
                <a:schemeClr val="bg1"/>
              </a:solidFill>
            </a:endParaRPr>
          </a:p>
        </p:txBody>
      </p:sp>
    </p:spTree>
    <p:extLst>
      <p:ext uri="{BB962C8B-B14F-4D97-AF65-F5344CB8AC3E}">
        <p14:creationId xmlns:p14="http://schemas.microsoft.com/office/powerpoint/2010/main" val="390984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pic>
        <p:nvPicPr>
          <p:cNvPr id="11" name="Imagem 10" descr="Desenho de um homem&#10;&#10;O conteúdo gerado por IA pode estar incorreto.">
            <a:extLst>
              <a:ext uri="{FF2B5EF4-FFF2-40B4-BE49-F238E27FC236}">
                <a16:creationId xmlns:a16="http://schemas.microsoft.com/office/drawing/2014/main" id="{5D5F303D-44DF-FBE7-A9E5-A222C87BBFCC}"/>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16940" y="0"/>
            <a:ext cx="18285714" cy="10285714"/>
          </a:xfrm>
          <a:prstGeom prst="rect">
            <a:avLst/>
          </a:prstGeom>
        </p:spPr>
      </p:pic>
      <p:sp>
        <p:nvSpPr>
          <p:cNvPr id="8" name="TextBox 8"/>
          <p:cNvSpPr txBox="1"/>
          <p:nvPr/>
        </p:nvSpPr>
        <p:spPr>
          <a:xfrm>
            <a:off x="780076" y="3604617"/>
            <a:ext cx="16727849" cy="3077766"/>
          </a:xfrm>
          <a:prstGeom prst="rect">
            <a:avLst/>
          </a:prstGeom>
        </p:spPr>
        <p:txBody>
          <a:bodyPr wrap="square" lIns="0" tIns="0" rIns="0" bIns="0" rtlCol="0" anchor="t">
            <a:spAutoFit/>
          </a:bodyPr>
          <a:lstStyle/>
          <a:p>
            <a:pPr marL="0" lvl="0" indent="0" algn="ctr">
              <a:spcBef>
                <a:spcPct val="0"/>
              </a:spcBef>
            </a:pPr>
            <a:r>
              <a:rPr lang="en-US" sz="10000" b="1">
                <a:solidFill>
                  <a:srgbClr val="FFFFFF"/>
                </a:solidFill>
                <a:latin typeface="Montserrat Bold"/>
                <a:ea typeface="Montserrat Bold"/>
                <a:cs typeface="Montserrat Bold"/>
                <a:sym typeface="Montserrat Bold"/>
              </a:rPr>
              <a:t>ROTAS E TELAS DO SISTEMA</a:t>
            </a:r>
          </a:p>
        </p:txBody>
      </p:sp>
      <p:sp>
        <p:nvSpPr>
          <p:cNvPr id="12" name="Espaço Reservado para Número de Slide 11">
            <a:extLst>
              <a:ext uri="{FF2B5EF4-FFF2-40B4-BE49-F238E27FC236}">
                <a16:creationId xmlns:a16="http://schemas.microsoft.com/office/drawing/2014/main" id="{6A81256C-C94F-0FD4-B21A-0FA0E5A7A887}"/>
              </a:ext>
            </a:extLst>
          </p:cNvPr>
          <p:cNvSpPr>
            <a:spLocks noGrp="1"/>
          </p:cNvSpPr>
          <p:nvPr>
            <p:ph type="sldNum" sz="quarter" idx="12"/>
          </p:nvPr>
        </p:nvSpPr>
        <p:spPr/>
        <p:txBody>
          <a:bodyPr/>
          <a:lstStyle/>
          <a:p>
            <a:fld id="{B6F15528-21DE-4FAA-801E-634DDDAF4B2B}" type="slidenum">
              <a:rPr lang="en-US" smtClean="0">
                <a:solidFill>
                  <a:schemeClr val="bg1"/>
                </a:solidFill>
              </a:rPr>
              <a:pPr/>
              <a:t>12</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500AF699-1CA7-2F8E-A99B-07526E6CCE3F}"/>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E00C8E26-3A97-B60C-799A-69EE42D9F06F}"/>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2A57D60-13CF-3EAA-907C-892EDE0C95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DC357D48-4257-CBAC-7F84-37406E1821A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0844C15-06E0-5B17-BA8F-1619AD73B514}"/>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47DA7F23-B0C4-701F-148F-5E96D492C1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BD2DFB53-E363-D964-B99B-EC2CA59C8BE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B1A5E0F3-FC53-F758-33BE-BB9563439EE3}"/>
              </a:ext>
            </a:extLst>
          </p:cNvPr>
          <p:cNvSpPr txBox="1"/>
          <p:nvPr/>
        </p:nvSpPr>
        <p:spPr>
          <a:xfrm>
            <a:off x="5353050" y="999765"/>
            <a:ext cx="75819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ROTA PRINCIPAL</a:t>
            </a:r>
          </a:p>
        </p:txBody>
      </p:sp>
      <p:pic>
        <p:nvPicPr>
          <p:cNvPr id="14" name="Imagem 13" descr="Interface gráfica do usuário, Texto&#10;&#10;O conteúdo gerado por IA pode estar incorreto.">
            <a:extLst>
              <a:ext uri="{FF2B5EF4-FFF2-40B4-BE49-F238E27FC236}">
                <a16:creationId xmlns:a16="http://schemas.microsoft.com/office/drawing/2014/main" id="{2F7E848E-EDCC-D9CB-A3D0-72A231F84098}"/>
              </a:ext>
            </a:extLst>
          </p:cNvPr>
          <p:cNvPicPr>
            <a:picLocks noChangeAspect="1"/>
          </p:cNvPicPr>
          <p:nvPr/>
        </p:nvPicPr>
        <p:blipFill>
          <a:blip r:embed="rId2">
            <a:extLst>
              <a:ext uri="{28A0092B-C50C-407E-A947-70E740481C1C}">
                <a14:useLocalDpi xmlns:a14="http://schemas.microsoft.com/office/drawing/2010/main" val="0"/>
              </a:ext>
            </a:extLst>
          </a:blip>
          <a:srcRect l="6245" t="13768" r="7912" b="15181"/>
          <a:stretch>
            <a:fillRect/>
          </a:stretch>
        </p:blipFill>
        <p:spPr>
          <a:xfrm>
            <a:off x="1063767" y="1970834"/>
            <a:ext cx="16160467" cy="7523780"/>
          </a:xfrm>
          <a:prstGeom prst="rect">
            <a:avLst/>
          </a:prstGeom>
        </p:spPr>
      </p:pic>
      <p:sp>
        <p:nvSpPr>
          <p:cNvPr id="15" name="Espaço Reservado para Número de Slide 14">
            <a:extLst>
              <a:ext uri="{FF2B5EF4-FFF2-40B4-BE49-F238E27FC236}">
                <a16:creationId xmlns:a16="http://schemas.microsoft.com/office/drawing/2014/main" id="{4603E09C-C96E-15C7-2DA5-C0049B3A759F}"/>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536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1832782-CDBA-2BE4-BD2A-ADCBC5289CB4}"/>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1F390D6-C0EB-1F61-7E1C-F79ACA4F948E}"/>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65C5AC42-666D-85C2-0CD6-E21CFF6255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5C092930-DC9E-0055-2A02-F15CAD93A72C}"/>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028D6D4A-DA0E-56BE-6482-578A8F13BE2D}"/>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106136B4-771A-5BB9-7031-7064B627473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B63F58DD-F847-5519-CF19-1392BD1EC02D}"/>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476C1250-E34B-24E9-CABC-283CBD913F24}"/>
              </a:ext>
            </a:extLst>
          </p:cNvPr>
          <p:cNvSpPr txBox="1"/>
          <p:nvPr/>
        </p:nvSpPr>
        <p:spPr>
          <a:xfrm>
            <a:off x="7543800" y="861381"/>
            <a:ext cx="32004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LOGIN</a:t>
            </a:r>
          </a:p>
        </p:txBody>
      </p:sp>
      <p:pic>
        <p:nvPicPr>
          <p:cNvPr id="9" name="Imagem 8" descr="Interface gráfica do usuário, Texto&#10;&#10;O conteúdo gerado por IA pode estar incorreto.">
            <a:extLst>
              <a:ext uri="{FF2B5EF4-FFF2-40B4-BE49-F238E27FC236}">
                <a16:creationId xmlns:a16="http://schemas.microsoft.com/office/drawing/2014/main" id="{9785404A-C9F5-89C2-EFC8-3B24B1CE01F6}"/>
              </a:ext>
            </a:extLst>
          </p:cNvPr>
          <p:cNvPicPr>
            <a:picLocks noChangeAspect="1"/>
          </p:cNvPicPr>
          <p:nvPr/>
        </p:nvPicPr>
        <p:blipFill>
          <a:blip r:embed="rId2">
            <a:extLst>
              <a:ext uri="{28A0092B-C50C-407E-A947-70E740481C1C}">
                <a14:useLocalDpi xmlns:a14="http://schemas.microsoft.com/office/drawing/2010/main" val="0"/>
              </a:ext>
            </a:extLst>
          </a:blip>
          <a:srcRect l="5827" t="13768" r="7495" b="13084"/>
          <a:stretch>
            <a:fillRect/>
          </a:stretch>
        </p:blipFill>
        <p:spPr>
          <a:xfrm>
            <a:off x="715279" y="1769479"/>
            <a:ext cx="16857442" cy="8002201"/>
          </a:xfrm>
          <a:prstGeom prst="rect">
            <a:avLst/>
          </a:prstGeom>
        </p:spPr>
      </p:pic>
      <p:sp>
        <p:nvSpPr>
          <p:cNvPr id="10" name="Espaço Reservado para Número de Slide 9">
            <a:extLst>
              <a:ext uri="{FF2B5EF4-FFF2-40B4-BE49-F238E27FC236}">
                <a16:creationId xmlns:a16="http://schemas.microsoft.com/office/drawing/2014/main" id="{C6A8E6A1-4A1D-DBEE-51A8-4E27F6C7665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0524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9525000" y="-1734396"/>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3342" y="4751951"/>
            <a:ext cx="3326658" cy="862929"/>
          </a:xfrm>
          <a:prstGeom prst="rect">
            <a:avLst/>
          </a:prstGeom>
        </p:spPr>
        <p:txBody>
          <a:bodyPr wrap="square" lIns="0" tIns="0" rIns="0" bIns="0" rtlCol="0" anchor="t">
            <a:spAutoFit/>
          </a:bodyPr>
          <a:lstStyle/>
          <a:p>
            <a:pPr marL="0" lvl="0" indent="0" algn="l">
              <a:lnSpc>
                <a:spcPts val="6553"/>
              </a:lnSpc>
              <a:spcBef>
                <a:spcPct val="0"/>
              </a:spcBef>
            </a:pPr>
            <a:r>
              <a:rPr lang="en-US" sz="7200" b="1">
                <a:solidFill>
                  <a:srgbClr val="FDFDFD"/>
                </a:solidFill>
                <a:latin typeface="Montserrat Bold"/>
                <a:ea typeface="Montserrat Bold"/>
                <a:cs typeface="Montserrat Bold"/>
                <a:sym typeface="Montserrat Bold"/>
              </a:rPr>
              <a:t>LOGIN</a:t>
            </a:r>
          </a:p>
        </p:txBody>
      </p:sp>
      <p:grpSp>
        <p:nvGrpSpPr>
          <p:cNvPr id="50" name="Agrupar 49">
            <a:extLst>
              <a:ext uri="{FF2B5EF4-FFF2-40B4-BE49-F238E27FC236}">
                <a16:creationId xmlns:a16="http://schemas.microsoft.com/office/drawing/2014/main" id="{D82BD25B-3202-9B98-0E26-54EA80338060}"/>
              </a:ext>
            </a:extLst>
          </p:cNvPr>
          <p:cNvGrpSpPr/>
          <p:nvPr/>
        </p:nvGrpSpPr>
        <p:grpSpPr>
          <a:xfrm>
            <a:off x="8035788" y="299338"/>
            <a:ext cx="7453225" cy="9688325"/>
            <a:chOff x="5285633" y="299337"/>
            <a:chExt cx="7453225" cy="9688325"/>
          </a:xfrm>
        </p:grpSpPr>
        <p:pic>
          <p:nvPicPr>
            <p:cNvPr id="49" name="Imagem 48">
              <a:extLst>
                <a:ext uri="{FF2B5EF4-FFF2-40B4-BE49-F238E27FC236}">
                  <a16:creationId xmlns:a16="http://schemas.microsoft.com/office/drawing/2014/main" id="{F890DAA0-56BE-881E-AB2D-F1EF34FC0BC1}"/>
                </a:ext>
              </a:extLst>
            </p:cNvPr>
            <p:cNvPicPr>
              <a:picLocks noChangeAspect="1"/>
            </p:cNvPicPr>
            <p:nvPr/>
          </p:nvPicPr>
          <p:blipFill>
            <a:blip r:embed="rId2"/>
            <a:srcRect r="4106"/>
            <a:stretch>
              <a:fillRect/>
            </a:stretch>
          </p:blipFill>
          <p:spPr>
            <a:xfrm>
              <a:off x="5285633" y="299337"/>
              <a:ext cx="7453225" cy="9688325"/>
            </a:xfrm>
            <a:prstGeom prst="rect">
              <a:avLst/>
            </a:prstGeom>
          </p:spPr>
        </p:pic>
        <p:pic>
          <p:nvPicPr>
            <p:cNvPr id="43" name="Gráfico 42">
              <a:extLst>
                <a:ext uri="{FF2B5EF4-FFF2-40B4-BE49-F238E27FC236}">
                  <a16:creationId xmlns:a16="http://schemas.microsoft.com/office/drawing/2014/main" id="{0DCAE5ED-2441-572A-9375-7E9B8FA43BEB}"/>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2072870" y="4540708"/>
              <a:ext cx="665988" cy="680995"/>
            </a:xfrm>
            <a:prstGeom prst="rect">
              <a:avLst/>
            </a:prstGeom>
          </p:spPr>
        </p:pic>
      </p:grpSp>
      <p:sp>
        <p:nvSpPr>
          <p:cNvPr id="51" name="Espaço Reservado para Número de Slide 50">
            <a:extLst>
              <a:ext uri="{FF2B5EF4-FFF2-40B4-BE49-F238E27FC236}">
                <a16:creationId xmlns:a16="http://schemas.microsoft.com/office/drawing/2014/main" id="{568D1BF3-D1E0-AB09-DF70-BAFB193BAEBE}"/>
              </a:ext>
            </a:extLst>
          </p:cNvPr>
          <p:cNvSpPr>
            <a:spLocks noGrp="1"/>
          </p:cNvSpPr>
          <p:nvPr>
            <p:ph type="sldNum" sz="quarter" idx="12"/>
          </p:nvPr>
        </p:nvSpPr>
        <p:spPr/>
        <p:txBody>
          <a:bodyPr/>
          <a:lstStyle/>
          <a:p>
            <a:fld id="{B6F15528-21DE-4FAA-801E-634DDDAF4B2B}" type="slidenum">
              <a:rPr lang="en-US" smtClean="0">
                <a:solidFill>
                  <a:schemeClr val="bg1"/>
                </a:solidFill>
              </a:rPr>
              <a:pPr/>
              <a:t>15</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DCFDE07-AB68-9CFD-13A3-DB6051F63E57}"/>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681B743B-5B71-023E-D9EB-7F7137685F98}"/>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AF1F4A1F-7592-9950-A57E-5A1680E15A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B811BDEA-17B7-691F-2174-3D9852577942}"/>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EEF13D74-2E5F-BA69-C273-D7031787072E}"/>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514334E-FB31-CDEE-BFDA-E6987C17DB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A4AF183D-C296-0CE8-4826-0931B187757B}"/>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BA9B2B8E-BEB6-7120-A8F0-633BDD49A109}"/>
              </a:ext>
            </a:extLst>
          </p:cNvPr>
          <p:cNvSpPr txBox="1"/>
          <p:nvPr/>
        </p:nvSpPr>
        <p:spPr>
          <a:xfrm>
            <a:off x="6629400" y="861381"/>
            <a:ext cx="50292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CADASTRO</a:t>
            </a:r>
          </a:p>
        </p:txBody>
      </p:sp>
      <p:pic>
        <p:nvPicPr>
          <p:cNvPr id="9" name="Imagem 8" descr="Interface gráfica do usuário, Texto&#10;&#10;O conteúdo gerado por IA pode estar incorreto.">
            <a:extLst>
              <a:ext uri="{FF2B5EF4-FFF2-40B4-BE49-F238E27FC236}">
                <a16:creationId xmlns:a16="http://schemas.microsoft.com/office/drawing/2014/main" id="{BFBCAC6C-60D4-0010-26A9-39F370C52138}"/>
              </a:ext>
            </a:extLst>
          </p:cNvPr>
          <p:cNvPicPr>
            <a:picLocks noChangeAspect="1"/>
          </p:cNvPicPr>
          <p:nvPr/>
        </p:nvPicPr>
        <p:blipFill>
          <a:blip r:embed="rId2">
            <a:extLst>
              <a:ext uri="{28A0092B-C50C-407E-A947-70E740481C1C}">
                <a14:useLocalDpi xmlns:a14="http://schemas.microsoft.com/office/drawing/2010/main" val="0"/>
              </a:ext>
            </a:extLst>
          </a:blip>
          <a:srcRect l="6244" t="13768" r="7078" b="13084"/>
          <a:stretch>
            <a:fillRect/>
          </a:stretch>
        </p:blipFill>
        <p:spPr>
          <a:xfrm>
            <a:off x="925695" y="1769479"/>
            <a:ext cx="16436611" cy="7802433"/>
          </a:xfrm>
          <a:prstGeom prst="rect">
            <a:avLst/>
          </a:prstGeom>
        </p:spPr>
      </p:pic>
      <p:sp>
        <p:nvSpPr>
          <p:cNvPr id="10" name="Espaço Reservado para Número de Slide 9">
            <a:extLst>
              <a:ext uri="{FF2B5EF4-FFF2-40B4-BE49-F238E27FC236}">
                <a16:creationId xmlns:a16="http://schemas.microsoft.com/office/drawing/2014/main" id="{984F1667-82BA-4D3A-9F48-D8055DB0C538}"/>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5564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087C842-2C70-E988-5E69-E5B2C05A530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90DFDBAB-9521-E14B-B86E-07449B986BF5}"/>
              </a:ext>
            </a:extLst>
          </p:cNvPr>
          <p:cNvGrpSpPr/>
          <p:nvPr/>
        </p:nvGrpSpPr>
        <p:grpSpPr>
          <a:xfrm>
            <a:off x="-8001000" y="-1719257"/>
            <a:ext cx="13881919" cy="13881919"/>
            <a:chOff x="0" y="0"/>
            <a:chExt cx="812800" cy="812800"/>
          </a:xfrm>
        </p:grpSpPr>
        <p:sp>
          <p:nvSpPr>
            <p:cNvPr id="6" name="Freeform 6">
              <a:extLst>
                <a:ext uri="{FF2B5EF4-FFF2-40B4-BE49-F238E27FC236}">
                  <a16:creationId xmlns:a16="http://schemas.microsoft.com/office/drawing/2014/main" id="{ED001DAF-6497-E84F-D984-4F77237BDB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7" name="TextBox 7">
              <a:extLst>
                <a:ext uri="{FF2B5EF4-FFF2-40B4-BE49-F238E27FC236}">
                  <a16:creationId xmlns:a16="http://schemas.microsoft.com/office/drawing/2014/main" id="{3A8842E1-3046-BC5A-E3DB-E5668AC2FD6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D0FD77D8-E9D0-F18C-FCFD-FCF55307F34A}"/>
              </a:ext>
            </a:extLst>
          </p:cNvPr>
          <p:cNvSpPr txBox="1"/>
          <p:nvPr/>
        </p:nvSpPr>
        <p:spPr>
          <a:xfrm>
            <a:off x="165919" y="4712036"/>
            <a:ext cx="5715000" cy="862929"/>
          </a:xfrm>
          <a:prstGeom prst="rect">
            <a:avLst/>
          </a:prstGeom>
        </p:spPr>
        <p:txBody>
          <a:bodyPr wrap="square" lIns="0" tIns="0" rIns="0" bIns="0" rtlCol="0" anchor="t">
            <a:spAutoFit/>
          </a:bodyPr>
          <a:lstStyle/>
          <a:p>
            <a:pPr marL="0" lvl="0" indent="0" algn="l">
              <a:lnSpc>
                <a:spcPts val="6553"/>
              </a:lnSpc>
              <a:spcBef>
                <a:spcPct val="0"/>
              </a:spcBef>
            </a:pPr>
            <a:r>
              <a:rPr lang="en-US" sz="7200" b="1">
                <a:solidFill>
                  <a:srgbClr val="FDFDFD"/>
                </a:solidFill>
                <a:latin typeface="Montserrat Bold"/>
                <a:ea typeface="Montserrat Bold"/>
                <a:cs typeface="Montserrat Bold"/>
                <a:sym typeface="Montserrat Bold"/>
              </a:rPr>
              <a:t>CADASTRO</a:t>
            </a:r>
          </a:p>
        </p:txBody>
      </p:sp>
      <p:grpSp>
        <p:nvGrpSpPr>
          <p:cNvPr id="12" name="Agrupar 11">
            <a:extLst>
              <a:ext uri="{FF2B5EF4-FFF2-40B4-BE49-F238E27FC236}">
                <a16:creationId xmlns:a16="http://schemas.microsoft.com/office/drawing/2014/main" id="{037A5776-27D0-F7AC-F5BB-E56116B7BB69}"/>
              </a:ext>
            </a:extLst>
          </p:cNvPr>
          <p:cNvGrpSpPr/>
          <p:nvPr/>
        </p:nvGrpSpPr>
        <p:grpSpPr>
          <a:xfrm>
            <a:off x="8686800" y="217900"/>
            <a:ext cx="6417560" cy="9851200"/>
            <a:chOff x="6372964" y="217900"/>
            <a:chExt cx="6417560" cy="9851200"/>
          </a:xfrm>
        </p:grpSpPr>
        <p:pic>
          <p:nvPicPr>
            <p:cNvPr id="11" name="Imagem 10">
              <a:extLst>
                <a:ext uri="{FF2B5EF4-FFF2-40B4-BE49-F238E27FC236}">
                  <a16:creationId xmlns:a16="http://schemas.microsoft.com/office/drawing/2014/main" id="{729E591C-BDA1-4340-1580-95EA0FDB3440}"/>
                </a:ext>
              </a:extLst>
            </p:cNvPr>
            <p:cNvPicPr>
              <a:picLocks noChangeAspect="1"/>
            </p:cNvPicPr>
            <p:nvPr/>
          </p:nvPicPr>
          <p:blipFill>
            <a:blip r:embed="rId2"/>
            <a:srcRect r="21641"/>
            <a:stretch>
              <a:fillRect/>
            </a:stretch>
          </p:blipFill>
          <p:spPr>
            <a:xfrm>
              <a:off x="6372964" y="217900"/>
              <a:ext cx="6417560" cy="9851200"/>
            </a:xfrm>
            <a:prstGeom prst="rect">
              <a:avLst/>
            </a:prstGeom>
          </p:spPr>
        </p:pic>
        <p:pic>
          <p:nvPicPr>
            <p:cNvPr id="43" name="Gráfico 42">
              <a:extLst>
                <a:ext uri="{FF2B5EF4-FFF2-40B4-BE49-F238E27FC236}">
                  <a16:creationId xmlns:a16="http://schemas.microsoft.com/office/drawing/2014/main" id="{765216A3-4771-2269-EF10-042930878D35}"/>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1963400" y="4555847"/>
              <a:ext cx="665988" cy="680995"/>
            </a:xfrm>
            <a:prstGeom prst="rect">
              <a:avLst/>
            </a:prstGeom>
          </p:spPr>
        </p:pic>
      </p:grpSp>
      <p:sp>
        <p:nvSpPr>
          <p:cNvPr id="13" name="Espaço Reservado para Número de Slide 12">
            <a:extLst>
              <a:ext uri="{FF2B5EF4-FFF2-40B4-BE49-F238E27FC236}">
                <a16:creationId xmlns:a16="http://schemas.microsoft.com/office/drawing/2014/main" id="{775F3CAA-DD09-9D42-5B2D-6ADFA40213FA}"/>
              </a:ext>
            </a:extLst>
          </p:cNvPr>
          <p:cNvSpPr>
            <a:spLocks noGrp="1"/>
          </p:cNvSpPr>
          <p:nvPr>
            <p:ph type="sldNum" sz="quarter" idx="12"/>
          </p:nvPr>
        </p:nvSpPr>
        <p:spPr/>
        <p:txBody>
          <a:bodyPr/>
          <a:lstStyle/>
          <a:p>
            <a:fld id="{B6F15528-21DE-4FAA-801E-634DDDAF4B2B}" type="slidenum">
              <a:rPr lang="en-US" smtClean="0">
                <a:solidFill>
                  <a:schemeClr val="bg1"/>
                </a:solidFill>
              </a:rPr>
              <a:pPr/>
              <a:t>17</a:t>
            </a:fld>
            <a:endParaRPr lang="en-US">
              <a:solidFill>
                <a:schemeClr val="bg1"/>
              </a:solidFill>
            </a:endParaRPr>
          </a:p>
        </p:txBody>
      </p:sp>
    </p:spTree>
    <p:extLst>
      <p:ext uri="{BB962C8B-B14F-4D97-AF65-F5344CB8AC3E}">
        <p14:creationId xmlns:p14="http://schemas.microsoft.com/office/powerpoint/2010/main" val="322398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403D84DA-C821-ABA9-F5DE-FB03D3D366FB}"/>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83BA9835-C670-BC43-8308-BFA78D137522}"/>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B4954A2D-D057-E2C0-33A6-63C764DDA2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A54F8B36-A79B-355B-0F79-ED6E2A0ABCC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9B595404-434F-EE55-419E-F1FFB47895D2}"/>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F067B39-2451-A5BD-B8BE-3050F5F49A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0D86600C-9AB4-A210-D706-6CE13D2F4FBD}"/>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A4A7AA93-C3FE-4B42-B1D7-F6B7864B8E0F}"/>
              </a:ext>
            </a:extLst>
          </p:cNvPr>
          <p:cNvSpPr txBox="1"/>
          <p:nvPr/>
        </p:nvSpPr>
        <p:spPr>
          <a:xfrm>
            <a:off x="4981575" y="861381"/>
            <a:ext cx="832485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TELA DO USUÁRIO</a:t>
            </a:r>
          </a:p>
        </p:txBody>
      </p:sp>
      <p:pic>
        <p:nvPicPr>
          <p:cNvPr id="8" name="Imagem 7" descr="Interface gráfica do usuário, Texto&#10;&#10;O conteúdo gerado por IA pode estar incorreto.">
            <a:extLst>
              <a:ext uri="{FF2B5EF4-FFF2-40B4-BE49-F238E27FC236}">
                <a16:creationId xmlns:a16="http://schemas.microsoft.com/office/drawing/2014/main" id="{45214F3B-5937-E551-93D8-6695C5454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57" y="342900"/>
            <a:ext cx="19200114" cy="10800064"/>
          </a:xfrm>
          <a:prstGeom prst="rect">
            <a:avLst/>
          </a:prstGeom>
        </p:spPr>
      </p:pic>
      <p:sp>
        <p:nvSpPr>
          <p:cNvPr id="9" name="Espaço Reservado para Número de Slide 8">
            <a:extLst>
              <a:ext uri="{FF2B5EF4-FFF2-40B4-BE49-F238E27FC236}">
                <a16:creationId xmlns:a16="http://schemas.microsoft.com/office/drawing/2014/main" id="{06DE5D70-45A2-AFDE-855B-9AF53615AFA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79282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1105F340-BF2D-45A0-5C17-4D6047FA1A36}"/>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5BB76BA5-449D-412E-EDBC-BE500AF535A3}"/>
              </a:ext>
            </a:extLst>
          </p:cNvPr>
          <p:cNvPicPr>
            <a:picLocks noChangeAspect="1"/>
          </p:cNvPicPr>
          <p:nvPr/>
        </p:nvPicPr>
        <p:blipFill>
          <a:blip r:embed="rId2"/>
          <a:srcRect t="11481" b="4815"/>
          <a:stretch>
            <a:fillRect/>
          </a:stretch>
        </p:blipFill>
        <p:spPr>
          <a:xfrm>
            <a:off x="1013346" y="1848345"/>
            <a:ext cx="16916400" cy="7964805"/>
          </a:xfrm>
          <a:prstGeom prst="rect">
            <a:avLst/>
          </a:prstGeom>
        </p:spPr>
      </p:pic>
      <p:sp>
        <p:nvSpPr>
          <p:cNvPr id="8" name="TextBox 8">
            <a:extLst>
              <a:ext uri="{FF2B5EF4-FFF2-40B4-BE49-F238E27FC236}">
                <a16:creationId xmlns:a16="http://schemas.microsoft.com/office/drawing/2014/main" id="{B8121ED5-84EF-EB60-3510-AD73306249A5}"/>
              </a:ext>
            </a:extLst>
          </p:cNvPr>
          <p:cNvSpPr txBox="1"/>
          <p:nvPr/>
        </p:nvSpPr>
        <p:spPr>
          <a:xfrm>
            <a:off x="-76200" y="862263"/>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TELA DO USUÁRIO</a:t>
            </a:r>
          </a:p>
        </p:txBody>
      </p:sp>
      <p:pic>
        <p:nvPicPr>
          <p:cNvPr id="4" name="Gráfico 3">
            <a:extLst>
              <a:ext uri="{FF2B5EF4-FFF2-40B4-BE49-F238E27FC236}">
                <a16:creationId xmlns:a16="http://schemas.microsoft.com/office/drawing/2014/main" id="{B016090A-0B5C-ADC8-0A43-BC19D9C4686C}"/>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7010733" y="5528351"/>
            <a:ext cx="591467" cy="604795"/>
          </a:xfrm>
          <a:prstGeom prst="rect">
            <a:avLst/>
          </a:prstGeom>
        </p:spPr>
      </p:pic>
      <p:sp>
        <p:nvSpPr>
          <p:cNvPr id="6" name="Espaço Reservado para Número de Slide 5">
            <a:extLst>
              <a:ext uri="{FF2B5EF4-FFF2-40B4-BE49-F238E27FC236}">
                <a16:creationId xmlns:a16="http://schemas.microsoft.com/office/drawing/2014/main" id="{53EECCB1-1429-89F4-82AF-D42551F8F235}"/>
              </a:ext>
            </a:extLst>
          </p:cNvPr>
          <p:cNvSpPr>
            <a:spLocks noGrp="1"/>
          </p:cNvSpPr>
          <p:nvPr>
            <p:ph type="sldNum" sz="quarter" idx="12"/>
          </p:nvPr>
        </p:nvSpPr>
        <p:spPr>
          <a:xfrm>
            <a:off x="0" y="9431698"/>
            <a:ext cx="914400" cy="365125"/>
          </a:xfrm>
        </p:spPr>
        <p:txBody>
          <a:bodyPr/>
          <a:lstStyle/>
          <a:p>
            <a:fld id="{B6F15528-21DE-4FAA-801E-634DDDAF4B2B}" type="slidenum">
              <a:rPr lang="en-US" smtClean="0">
                <a:solidFill>
                  <a:schemeClr val="bg1"/>
                </a:solidFill>
              </a:rPr>
              <a:pPr/>
              <a:t>19</a:t>
            </a:fld>
            <a:endParaRPr lang="en-US">
              <a:solidFill>
                <a:schemeClr val="bg1"/>
              </a:solidFill>
            </a:endParaRPr>
          </a:p>
        </p:txBody>
      </p:sp>
    </p:spTree>
    <p:extLst>
      <p:ext uri="{BB962C8B-B14F-4D97-AF65-F5344CB8AC3E}">
        <p14:creationId xmlns:p14="http://schemas.microsoft.com/office/powerpoint/2010/main" val="247170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56349" y="6057900"/>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82364" y="2980701"/>
            <a:ext cx="9694251" cy="4924425"/>
          </a:xfrm>
          <a:prstGeom prst="rect">
            <a:avLst/>
          </a:prstGeom>
        </p:spPr>
        <p:txBody>
          <a:bodyPr wrap="square" lIns="0" tIns="0" rIns="0" bIns="0" rtlCol="0" anchor="t">
            <a:spAutoFit/>
          </a:bodyPr>
          <a:lstStyle/>
          <a:p>
            <a:pPr>
              <a:spcBef>
                <a:spcPct val="0"/>
              </a:spcBef>
            </a:pPr>
            <a:r>
              <a:rPr lang="pt-BR" sz="8000" b="1">
                <a:solidFill>
                  <a:srgbClr val="051D40"/>
                </a:solidFill>
                <a:latin typeface="Montserrat"/>
                <a:ea typeface="Montserrat"/>
                <a:cs typeface="Montserrat"/>
                <a:sym typeface="Montserrat"/>
              </a:rPr>
              <a:t>SISTEMA DE  CONSULTAS A DOCUMENTAÇÃO</a:t>
            </a:r>
          </a:p>
          <a:p>
            <a:pPr>
              <a:spcBef>
                <a:spcPct val="0"/>
              </a:spcBef>
            </a:pPr>
            <a:r>
              <a:rPr lang="pt-BR" sz="8000" b="1">
                <a:solidFill>
                  <a:srgbClr val="051D40"/>
                </a:solidFill>
                <a:latin typeface="Montserrat"/>
                <a:ea typeface="Montserrat"/>
                <a:cs typeface="Montserrat"/>
                <a:sym typeface="Montserrat"/>
              </a:rPr>
              <a:t>VIA LLM</a:t>
            </a:r>
            <a:endParaRPr lang="en-US" sz="8000" b="1">
              <a:solidFill>
                <a:srgbClr val="051D40"/>
              </a:solidFill>
              <a:latin typeface="Montserrat"/>
              <a:ea typeface="Montserrat"/>
              <a:cs typeface="Montserrat"/>
              <a:sym typeface="Montserrat"/>
            </a:endParaRP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601200" y="693553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pt-BR"/>
          </a:p>
        </p:txBody>
      </p:sp>
      <p:pic>
        <p:nvPicPr>
          <p:cNvPr id="30" name="Gráfico 29">
            <a:extLst>
              <a:ext uri="{FF2B5EF4-FFF2-40B4-BE49-F238E27FC236}">
                <a16:creationId xmlns:a16="http://schemas.microsoft.com/office/drawing/2014/main" id="{737D1E1B-AA28-2960-E435-140FD5339E20}"/>
              </a:ext>
            </a:extLst>
          </p:cNvPr>
          <p:cNvPicPr>
            <a:picLocks noChangeAspect="1"/>
          </p:cNvPicPr>
          <p:nvPr/>
        </p:nvPicPr>
        <p:blipFill>
          <a:blip r:embed="rId3">
            <a:extLst>
              <a:ext uri="{96DAC541-7B7A-43D3-8B79-37D633B846F1}">
                <asvg:svgBlip xmlns:asvg="http://schemas.microsoft.com/office/drawing/2016/SVG/main" r:embed="rId4"/>
              </a:ext>
            </a:extLst>
          </a:blip>
          <a:srcRect l="14352" t="25195" r="14144" b="25177"/>
          <a:stretch>
            <a:fillRect/>
          </a:stretch>
        </p:blipFill>
        <p:spPr>
          <a:xfrm>
            <a:off x="882364" y="1131384"/>
            <a:ext cx="1937036" cy="1344436"/>
          </a:xfrm>
          <a:prstGeom prst="rect">
            <a:avLst/>
          </a:prstGeom>
        </p:spPr>
      </p:pic>
      <p:pic>
        <p:nvPicPr>
          <p:cNvPr id="25" name="Imagem 24" descr="Tela de um computador&#10;&#10;O conteúdo gerado por IA pode estar incorreto.">
            <a:extLst>
              <a:ext uri="{FF2B5EF4-FFF2-40B4-BE49-F238E27FC236}">
                <a16:creationId xmlns:a16="http://schemas.microsoft.com/office/drawing/2014/main" id="{E619E71D-693B-3137-8424-6992C081B284}"/>
              </a:ext>
            </a:extLst>
          </p:cNvPr>
          <p:cNvPicPr>
            <a:picLocks noChangeAspect="1"/>
          </p:cNvPicPr>
          <p:nvPr/>
        </p:nvPicPr>
        <p:blipFill>
          <a:blip r:embed="rId5">
            <a:extLst>
              <a:ext uri="{28A0092B-C50C-407E-A947-70E740481C1C}">
                <a14:useLocalDpi xmlns:a14="http://schemas.microsoft.com/office/drawing/2010/main" val="0"/>
              </a:ext>
            </a:extLst>
          </a:blip>
          <a:srcRect l="45718" t="28017" r="1290" b="14759"/>
          <a:stretch>
            <a:fillRect/>
          </a:stretch>
        </p:blipFill>
        <p:spPr>
          <a:xfrm>
            <a:off x="9601200" y="2855954"/>
            <a:ext cx="9110089" cy="5533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F199AA19-597A-7D6C-66ED-9D4819789BF0}"/>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2D6826D-391D-65E4-86D9-D68377608817}"/>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3127344C-220C-2840-8A3A-D26A5CDE24A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75701AE6-C15D-B1B9-C714-401ABDDAA9E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1CB0A8F-BEEA-0FCA-29E8-923A9BB57B75}"/>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6F8C4CA6-FFDF-E623-1615-B50C721EFB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736C7CC1-5BE6-3A03-C897-57A8CF66D18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A7575664-4D1F-6496-FACC-B5DCCB08EF5B}"/>
              </a:ext>
            </a:extLst>
          </p:cNvPr>
          <p:cNvSpPr txBox="1"/>
          <p:nvPr/>
        </p:nvSpPr>
        <p:spPr>
          <a:xfrm>
            <a:off x="5619750" y="861381"/>
            <a:ext cx="70485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VER HISTÓRICO</a:t>
            </a:r>
          </a:p>
        </p:txBody>
      </p:sp>
      <p:pic>
        <p:nvPicPr>
          <p:cNvPr id="8" name="Imagem 7" descr="Interface gráfica do usuário, Texto&#10;&#10;O conteúdo gerado por IA pode estar incorreto.">
            <a:extLst>
              <a:ext uri="{FF2B5EF4-FFF2-40B4-BE49-F238E27FC236}">
                <a16:creationId xmlns:a16="http://schemas.microsoft.com/office/drawing/2014/main" id="{C3B84371-AF77-7BE2-3F52-8DBE5D932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66700"/>
            <a:ext cx="19278600" cy="10844212"/>
          </a:xfrm>
          <a:prstGeom prst="rect">
            <a:avLst/>
          </a:prstGeom>
        </p:spPr>
      </p:pic>
      <p:sp>
        <p:nvSpPr>
          <p:cNvPr id="9" name="Espaço Reservado para Número de Slide 8">
            <a:extLst>
              <a:ext uri="{FF2B5EF4-FFF2-40B4-BE49-F238E27FC236}">
                <a16:creationId xmlns:a16="http://schemas.microsoft.com/office/drawing/2014/main" id="{CF5A5ADB-2C9D-E25D-C5E2-5741F67D4896}"/>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54308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67B10C36-48C8-D5EC-681D-972A7FE3AD3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2AD30AC-5926-C5BF-C301-2759149A976E}"/>
              </a:ext>
            </a:extLst>
          </p:cNvPr>
          <p:cNvSpPr txBox="1"/>
          <p:nvPr/>
        </p:nvSpPr>
        <p:spPr>
          <a:xfrm>
            <a:off x="-76200" y="1443186"/>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VER HISTÓRICO</a:t>
            </a:r>
          </a:p>
        </p:txBody>
      </p:sp>
      <p:pic>
        <p:nvPicPr>
          <p:cNvPr id="11" name="Imagem 10">
            <a:extLst>
              <a:ext uri="{FF2B5EF4-FFF2-40B4-BE49-F238E27FC236}">
                <a16:creationId xmlns:a16="http://schemas.microsoft.com/office/drawing/2014/main" id="{4A8AE0A0-0088-6F61-9BB4-0045BCC0F32F}"/>
              </a:ext>
            </a:extLst>
          </p:cNvPr>
          <p:cNvPicPr>
            <a:picLocks noChangeAspect="1"/>
          </p:cNvPicPr>
          <p:nvPr/>
        </p:nvPicPr>
        <p:blipFill>
          <a:blip r:embed="rId2"/>
          <a:srcRect l="417" t="12223" r="-1" b="30740"/>
          <a:stretch>
            <a:fillRect/>
          </a:stretch>
        </p:blipFill>
        <p:spPr>
          <a:xfrm>
            <a:off x="304800" y="3009900"/>
            <a:ext cx="17678400" cy="5695551"/>
          </a:xfrm>
          <a:prstGeom prst="rect">
            <a:avLst/>
          </a:prstGeom>
        </p:spPr>
      </p:pic>
      <p:sp>
        <p:nvSpPr>
          <p:cNvPr id="13" name="Espaço Reservado para Número de Slide 12">
            <a:extLst>
              <a:ext uri="{FF2B5EF4-FFF2-40B4-BE49-F238E27FC236}">
                <a16:creationId xmlns:a16="http://schemas.microsoft.com/office/drawing/2014/main" id="{0CDDCA73-A589-AC4D-7B4A-524EDB817F0A}"/>
              </a:ext>
            </a:extLst>
          </p:cNvPr>
          <p:cNvSpPr>
            <a:spLocks noGrp="1"/>
          </p:cNvSpPr>
          <p:nvPr>
            <p:ph type="sldNum" sz="quarter" idx="12"/>
          </p:nvPr>
        </p:nvSpPr>
        <p:spPr/>
        <p:txBody>
          <a:bodyPr/>
          <a:lstStyle/>
          <a:p>
            <a:fld id="{B6F15528-21DE-4FAA-801E-634DDDAF4B2B}" type="slidenum">
              <a:rPr lang="en-US" smtClean="0">
                <a:solidFill>
                  <a:schemeClr val="bg1"/>
                </a:solidFill>
              </a:rPr>
              <a:pPr/>
              <a:t>21</a:t>
            </a:fld>
            <a:endParaRPr lang="en-US">
              <a:solidFill>
                <a:schemeClr val="bg1"/>
              </a:solidFill>
            </a:endParaRPr>
          </a:p>
        </p:txBody>
      </p:sp>
    </p:spTree>
    <p:extLst>
      <p:ext uri="{BB962C8B-B14F-4D97-AF65-F5344CB8AC3E}">
        <p14:creationId xmlns:p14="http://schemas.microsoft.com/office/powerpoint/2010/main" val="28975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5C3F87E6-3BC7-C56F-2413-DE393EE0223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1418AB-35D9-4283-390C-913998A09380}"/>
              </a:ext>
            </a:extLst>
          </p:cNvPr>
          <p:cNvSpPr txBox="1"/>
          <p:nvPr/>
        </p:nvSpPr>
        <p:spPr>
          <a:xfrm>
            <a:off x="4914900" y="854242"/>
            <a:ext cx="8458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VER HISTÓRICO</a:t>
            </a:r>
          </a:p>
        </p:txBody>
      </p:sp>
      <p:pic>
        <p:nvPicPr>
          <p:cNvPr id="11" name="Imagem 10">
            <a:extLst>
              <a:ext uri="{FF2B5EF4-FFF2-40B4-BE49-F238E27FC236}">
                <a16:creationId xmlns:a16="http://schemas.microsoft.com/office/drawing/2014/main" id="{96DAB5FC-9619-AF4D-F958-5D866396156B}"/>
              </a:ext>
            </a:extLst>
          </p:cNvPr>
          <p:cNvPicPr>
            <a:picLocks noChangeAspect="1"/>
          </p:cNvPicPr>
          <p:nvPr/>
        </p:nvPicPr>
        <p:blipFill>
          <a:blip r:embed="rId2"/>
          <a:srcRect l="417" t="12223" r="-1" b="30740"/>
          <a:stretch>
            <a:fillRect/>
          </a:stretch>
        </p:blipFill>
        <p:spPr>
          <a:xfrm>
            <a:off x="9906000" y="4305300"/>
            <a:ext cx="8077200" cy="2602278"/>
          </a:xfrm>
          <a:prstGeom prst="rect">
            <a:avLst/>
          </a:prstGeom>
        </p:spPr>
      </p:pic>
      <p:sp>
        <p:nvSpPr>
          <p:cNvPr id="3" name="Retângulo 2">
            <a:extLst>
              <a:ext uri="{FF2B5EF4-FFF2-40B4-BE49-F238E27FC236}">
                <a16:creationId xmlns:a16="http://schemas.microsoft.com/office/drawing/2014/main" id="{CD00B451-D3B2-23EE-50C9-69185F43CC2E}"/>
              </a:ext>
            </a:extLst>
          </p:cNvPr>
          <p:cNvSpPr/>
          <p:nvPr/>
        </p:nvSpPr>
        <p:spPr>
          <a:xfrm>
            <a:off x="9906000" y="4305299"/>
            <a:ext cx="3048000" cy="258812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28A5C704-FD31-9A71-B744-70AA6ADD25F4}"/>
              </a:ext>
            </a:extLst>
          </p:cNvPr>
          <p:cNvPicPr>
            <a:picLocks noChangeAspect="1"/>
          </p:cNvPicPr>
          <p:nvPr/>
        </p:nvPicPr>
        <p:blipFill>
          <a:blip r:embed="rId2"/>
          <a:srcRect l="417" t="11460" r="62239" b="30740"/>
          <a:stretch>
            <a:fillRect/>
          </a:stretch>
        </p:blipFill>
        <p:spPr>
          <a:xfrm>
            <a:off x="838200" y="2033814"/>
            <a:ext cx="8946032" cy="7788679"/>
          </a:xfrm>
          <a:prstGeom prst="rect">
            <a:avLst/>
          </a:prstGeom>
        </p:spPr>
      </p:pic>
      <p:sp>
        <p:nvSpPr>
          <p:cNvPr id="5" name="Espaço Reservado para Número de Slide 4">
            <a:extLst>
              <a:ext uri="{FF2B5EF4-FFF2-40B4-BE49-F238E27FC236}">
                <a16:creationId xmlns:a16="http://schemas.microsoft.com/office/drawing/2014/main" id="{A35CBE26-8591-F5F0-8464-EFED6AD961B0}"/>
              </a:ext>
            </a:extLst>
          </p:cNvPr>
          <p:cNvSpPr>
            <a:spLocks noGrp="1"/>
          </p:cNvSpPr>
          <p:nvPr>
            <p:ph type="sldNum" sz="quarter" idx="12"/>
          </p:nvPr>
        </p:nvSpPr>
        <p:spPr>
          <a:xfrm>
            <a:off x="-234254" y="9639930"/>
            <a:ext cx="914400" cy="365125"/>
          </a:xfrm>
        </p:spPr>
        <p:txBody>
          <a:bodyPr/>
          <a:lstStyle/>
          <a:p>
            <a:fld id="{B6F15528-21DE-4FAA-801E-634DDDAF4B2B}" type="slidenum">
              <a:rPr lang="en-US" smtClean="0">
                <a:solidFill>
                  <a:schemeClr val="bg1"/>
                </a:solidFill>
              </a:rPr>
              <a:pPr/>
              <a:t>22</a:t>
            </a:fld>
            <a:endParaRPr lang="en-US">
              <a:solidFill>
                <a:schemeClr val="bg1"/>
              </a:solidFill>
            </a:endParaRPr>
          </a:p>
        </p:txBody>
      </p:sp>
    </p:spTree>
    <p:extLst>
      <p:ext uri="{BB962C8B-B14F-4D97-AF65-F5344CB8AC3E}">
        <p14:creationId xmlns:p14="http://schemas.microsoft.com/office/powerpoint/2010/main" val="96916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510B173E-F8AD-7362-6670-0F87D1A2283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B4F43D20-41E0-C35B-4C10-D7DBE63243E1}"/>
              </a:ext>
            </a:extLst>
          </p:cNvPr>
          <p:cNvSpPr txBox="1"/>
          <p:nvPr/>
        </p:nvSpPr>
        <p:spPr>
          <a:xfrm>
            <a:off x="8686800" y="854242"/>
            <a:ext cx="8458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VER HISTÓRICO</a:t>
            </a:r>
          </a:p>
        </p:txBody>
      </p:sp>
      <p:pic>
        <p:nvPicPr>
          <p:cNvPr id="11" name="Imagem 10">
            <a:extLst>
              <a:ext uri="{FF2B5EF4-FFF2-40B4-BE49-F238E27FC236}">
                <a16:creationId xmlns:a16="http://schemas.microsoft.com/office/drawing/2014/main" id="{2F1B8C1C-16AF-70F2-9149-B0F1692A8954}"/>
              </a:ext>
            </a:extLst>
          </p:cNvPr>
          <p:cNvPicPr>
            <a:picLocks noChangeAspect="1"/>
          </p:cNvPicPr>
          <p:nvPr/>
        </p:nvPicPr>
        <p:blipFill>
          <a:blip r:embed="rId2"/>
          <a:srcRect l="417" t="12223" r="-1" b="30740"/>
          <a:stretch>
            <a:fillRect/>
          </a:stretch>
        </p:blipFill>
        <p:spPr>
          <a:xfrm>
            <a:off x="9906000" y="4305300"/>
            <a:ext cx="8077200" cy="2602278"/>
          </a:xfrm>
          <a:prstGeom prst="rect">
            <a:avLst/>
          </a:prstGeom>
        </p:spPr>
      </p:pic>
      <p:sp>
        <p:nvSpPr>
          <p:cNvPr id="3" name="Retângulo 2">
            <a:extLst>
              <a:ext uri="{FF2B5EF4-FFF2-40B4-BE49-F238E27FC236}">
                <a16:creationId xmlns:a16="http://schemas.microsoft.com/office/drawing/2014/main" id="{83A452DF-EE74-59C0-7F05-EE9B933188D8}"/>
              </a:ext>
            </a:extLst>
          </p:cNvPr>
          <p:cNvSpPr/>
          <p:nvPr/>
        </p:nvSpPr>
        <p:spPr>
          <a:xfrm>
            <a:off x="14943221" y="4305300"/>
            <a:ext cx="3048000" cy="258812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52B19DA-F4F9-C50A-4161-B3BFBB5AD472}"/>
              </a:ext>
            </a:extLst>
          </p:cNvPr>
          <p:cNvPicPr>
            <a:picLocks noChangeAspect="1"/>
          </p:cNvPicPr>
          <p:nvPr/>
        </p:nvPicPr>
        <p:blipFill>
          <a:blip r:embed="rId2"/>
          <a:srcRect l="84536" t="11521" r="20" b="71987"/>
          <a:stretch>
            <a:fillRect/>
          </a:stretch>
        </p:blipFill>
        <p:spPr>
          <a:xfrm>
            <a:off x="2160267" y="1303753"/>
            <a:ext cx="6350069" cy="3814151"/>
          </a:xfrm>
          <a:prstGeom prst="rect">
            <a:avLst/>
          </a:prstGeom>
        </p:spPr>
      </p:pic>
      <p:pic>
        <p:nvPicPr>
          <p:cNvPr id="2" name="Imagem 1">
            <a:extLst>
              <a:ext uri="{FF2B5EF4-FFF2-40B4-BE49-F238E27FC236}">
                <a16:creationId xmlns:a16="http://schemas.microsoft.com/office/drawing/2014/main" id="{45FF67D2-13E3-C831-63D8-74BCAEC1890B}"/>
              </a:ext>
            </a:extLst>
          </p:cNvPr>
          <p:cNvPicPr>
            <a:picLocks noChangeAspect="1"/>
          </p:cNvPicPr>
          <p:nvPr/>
        </p:nvPicPr>
        <p:blipFill>
          <a:blip r:embed="rId2"/>
          <a:srcRect l="84150" t="50771" r="406" b="32737"/>
          <a:stretch>
            <a:fillRect/>
          </a:stretch>
        </p:blipFill>
        <p:spPr>
          <a:xfrm>
            <a:off x="2184331" y="5829300"/>
            <a:ext cx="6350069" cy="3814151"/>
          </a:xfrm>
          <a:prstGeom prst="rect">
            <a:avLst/>
          </a:prstGeom>
        </p:spPr>
      </p:pic>
      <p:sp>
        <p:nvSpPr>
          <p:cNvPr id="5" name="Espaço Reservado para Número de Slide 4">
            <a:extLst>
              <a:ext uri="{FF2B5EF4-FFF2-40B4-BE49-F238E27FC236}">
                <a16:creationId xmlns:a16="http://schemas.microsoft.com/office/drawing/2014/main" id="{DBE1A62C-2C8C-CCF3-4382-0A6B6D236690}"/>
              </a:ext>
            </a:extLst>
          </p:cNvPr>
          <p:cNvSpPr>
            <a:spLocks noGrp="1"/>
          </p:cNvSpPr>
          <p:nvPr>
            <p:ph type="sldNum" sz="quarter" idx="12"/>
          </p:nvPr>
        </p:nvSpPr>
        <p:spPr/>
        <p:txBody>
          <a:bodyPr/>
          <a:lstStyle/>
          <a:p>
            <a:fld id="{B6F15528-21DE-4FAA-801E-634DDDAF4B2B}" type="slidenum">
              <a:rPr lang="en-US" smtClean="0">
                <a:solidFill>
                  <a:schemeClr val="bg1"/>
                </a:solidFill>
              </a:rPr>
              <a:pPr/>
              <a:t>23</a:t>
            </a:fld>
            <a:endParaRPr lang="en-US">
              <a:solidFill>
                <a:schemeClr val="bg1"/>
              </a:solidFill>
            </a:endParaRPr>
          </a:p>
        </p:txBody>
      </p:sp>
    </p:spTree>
    <p:extLst>
      <p:ext uri="{BB962C8B-B14F-4D97-AF65-F5344CB8AC3E}">
        <p14:creationId xmlns:p14="http://schemas.microsoft.com/office/powerpoint/2010/main" val="52279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FF4E09A9-93A3-174A-C6F7-429B880C5A3C}"/>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A740021C-5E77-1404-9BF2-DF4088F8CD0F}"/>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2F46678-FEBB-E4F9-4A85-559402BACE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8BEDF857-7134-3603-D1CB-357244426EB0}"/>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C6B8CBD-61D9-E9DC-6D67-D059431EFB35}"/>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15E2644-A457-490A-B6F3-AD61B2C24A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E2284B52-C95A-73D5-1BB6-E2FA4729FBB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833F6B82-1A55-83EF-B02D-4B7B79ADA76E}"/>
              </a:ext>
            </a:extLst>
          </p:cNvPr>
          <p:cNvSpPr txBox="1"/>
          <p:nvPr/>
        </p:nvSpPr>
        <p:spPr>
          <a:xfrm>
            <a:off x="4010168" y="861381"/>
            <a:ext cx="10267664"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TELA ADMINISTRADOR</a:t>
            </a:r>
          </a:p>
        </p:txBody>
      </p:sp>
      <p:pic>
        <p:nvPicPr>
          <p:cNvPr id="13" name="Imagem 12" descr="Interface gráfica do usuário, Texto&#10;&#10;O conteúdo gerado por IA pode estar incorreto.">
            <a:extLst>
              <a:ext uri="{FF2B5EF4-FFF2-40B4-BE49-F238E27FC236}">
                <a16:creationId xmlns:a16="http://schemas.microsoft.com/office/drawing/2014/main" id="{3C66AF8B-9C38-835E-567A-FF5A1C54E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
            <a:ext cx="19492882" cy="10964746"/>
          </a:xfrm>
          <a:prstGeom prst="rect">
            <a:avLst/>
          </a:prstGeom>
        </p:spPr>
      </p:pic>
      <p:sp>
        <p:nvSpPr>
          <p:cNvPr id="14" name="Espaço Reservado para Número de Slide 13">
            <a:extLst>
              <a:ext uri="{FF2B5EF4-FFF2-40B4-BE49-F238E27FC236}">
                <a16:creationId xmlns:a16="http://schemas.microsoft.com/office/drawing/2014/main" id="{7B1DD369-5A03-FF40-137B-FAC7350AEFCB}"/>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8876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9E90E85-A78D-0ED1-9AB2-02C2C9E638E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83A08524-ADCB-D016-9765-5ACCFEF84C35}"/>
              </a:ext>
            </a:extLst>
          </p:cNvPr>
          <p:cNvSpPr txBox="1"/>
          <p:nvPr/>
        </p:nvSpPr>
        <p:spPr>
          <a:xfrm>
            <a:off x="4019550" y="862263"/>
            <a:ext cx="10248900" cy="815031"/>
          </a:xfrm>
          <a:prstGeom prst="rect">
            <a:avLst/>
          </a:prstGeom>
        </p:spPr>
        <p:txBody>
          <a:bodyPr wrap="square" lIns="0" tIns="0" rIns="0" bIns="0" rtlCol="0" anchor="t">
            <a:spAutoFit/>
          </a:bodyPr>
          <a:lstStyle/>
          <a:p>
            <a:pPr>
              <a:lnSpc>
                <a:spcPts val="6300"/>
              </a:lnSpc>
              <a:spcBef>
                <a:spcPct val="0"/>
              </a:spcBef>
            </a:pPr>
            <a:r>
              <a:rPr lang="en-US" sz="6600" b="1">
                <a:solidFill>
                  <a:schemeClr val="bg1"/>
                </a:solidFill>
                <a:latin typeface="Montserrat"/>
                <a:ea typeface="Montserrat"/>
                <a:cs typeface="Montserrat"/>
                <a:sym typeface="Montserrat"/>
              </a:rPr>
              <a:t>TELA ADMINISTRADOR</a:t>
            </a:r>
          </a:p>
        </p:txBody>
      </p:sp>
      <p:pic>
        <p:nvPicPr>
          <p:cNvPr id="3" name="Imagem 2">
            <a:extLst>
              <a:ext uri="{FF2B5EF4-FFF2-40B4-BE49-F238E27FC236}">
                <a16:creationId xmlns:a16="http://schemas.microsoft.com/office/drawing/2014/main" id="{ACB3DBF5-A72E-1B8B-B52C-BDEB46CE774D}"/>
              </a:ext>
            </a:extLst>
          </p:cNvPr>
          <p:cNvPicPr>
            <a:picLocks noChangeAspect="1"/>
          </p:cNvPicPr>
          <p:nvPr/>
        </p:nvPicPr>
        <p:blipFill>
          <a:blip r:embed="rId2"/>
          <a:srcRect t="11481" b="4815"/>
          <a:stretch>
            <a:fillRect/>
          </a:stretch>
        </p:blipFill>
        <p:spPr>
          <a:xfrm>
            <a:off x="952500" y="2171696"/>
            <a:ext cx="16383000" cy="7713663"/>
          </a:xfrm>
          <a:prstGeom prst="rect">
            <a:avLst/>
          </a:prstGeom>
        </p:spPr>
      </p:pic>
      <p:pic>
        <p:nvPicPr>
          <p:cNvPr id="4" name="Gráfico 3">
            <a:extLst>
              <a:ext uri="{FF2B5EF4-FFF2-40B4-BE49-F238E27FC236}">
                <a16:creationId xmlns:a16="http://schemas.microsoft.com/office/drawing/2014/main" id="{561C1680-6860-9E11-1F36-A8246CF6CF1C}"/>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6744033" y="5726131"/>
            <a:ext cx="591467" cy="604795"/>
          </a:xfrm>
          <a:prstGeom prst="rect">
            <a:avLst/>
          </a:prstGeom>
        </p:spPr>
      </p:pic>
      <p:sp>
        <p:nvSpPr>
          <p:cNvPr id="9" name="Espaço Reservado para Número de Slide 8">
            <a:extLst>
              <a:ext uri="{FF2B5EF4-FFF2-40B4-BE49-F238E27FC236}">
                <a16:creationId xmlns:a16="http://schemas.microsoft.com/office/drawing/2014/main" id="{FA7ED590-E0C7-9289-4811-D0F8E8EC2327}"/>
              </a:ext>
            </a:extLst>
          </p:cNvPr>
          <p:cNvSpPr>
            <a:spLocks noGrp="1"/>
          </p:cNvSpPr>
          <p:nvPr>
            <p:ph type="sldNum" sz="quarter" idx="12"/>
          </p:nvPr>
        </p:nvSpPr>
        <p:spPr>
          <a:xfrm>
            <a:off x="0" y="9520234"/>
            <a:ext cx="914400" cy="365125"/>
          </a:xfrm>
        </p:spPr>
        <p:txBody>
          <a:bodyPr/>
          <a:lstStyle/>
          <a:p>
            <a:fld id="{B6F15528-21DE-4FAA-801E-634DDDAF4B2B}" type="slidenum">
              <a:rPr lang="en-US" smtClean="0">
                <a:solidFill>
                  <a:schemeClr val="bg1"/>
                </a:solidFill>
              </a:rPr>
              <a:pPr/>
              <a:t>25</a:t>
            </a:fld>
            <a:endParaRPr lang="en-US">
              <a:solidFill>
                <a:schemeClr val="bg1"/>
              </a:solidFill>
            </a:endParaRPr>
          </a:p>
        </p:txBody>
      </p:sp>
    </p:spTree>
    <p:extLst>
      <p:ext uri="{BB962C8B-B14F-4D97-AF65-F5344CB8AC3E}">
        <p14:creationId xmlns:p14="http://schemas.microsoft.com/office/powerpoint/2010/main" val="220738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6F73EDD-3412-7398-C6A4-A57B889AFB78}"/>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BDFEFCDE-1BB7-9994-0B60-BAD56B605B6C}"/>
              </a:ext>
            </a:extLst>
          </p:cNvPr>
          <p:cNvPicPr>
            <a:picLocks noChangeAspect="1"/>
          </p:cNvPicPr>
          <p:nvPr/>
        </p:nvPicPr>
        <p:blipFill>
          <a:blip r:embed="rId2"/>
          <a:srcRect l="77442" t="11481" b="81956"/>
          <a:stretch>
            <a:fillRect/>
          </a:stretch>
        </p:blipFill>
        <p:spPr>
          <a:xfrm>
            <a:off x="2019614" y="3977604"/>
            <a:ext cx="14248772" cy="2331791"/>
          </a:xfrm>
          <a:prstGeom prst="rect">
            <a:avLst/>
          </a:prstGeom>
        </p:spPr>
      </p:pic>
      <p:sp>
        <p:nvSpPr>
          <p:cNvPr id="2" name="Elipse 1">
            <a:extLst>
              <a:ext uri="{FF2B5EF4-FFF2-40B4-BE49-F238E27FC236}">
                <a16:creationId xmlns:a16="http://schemas.microsoft.com/office/drawing/2014/main" id="{9C24F5BF-5D96-4D9A-0B94-0B4389E747AD}"/>
              </a:ext>
            </a:extLst>
          </p:cNvPr>
          <p:cNvSpPr/>
          <p:nvPr/>
        </p:nvSpPr>
        <p:spPr>
          <a:xfrm>
            <a:off x="4495800" y="4381500"/>
            <a:ext cx="1447800" cy="1524000"/>
          </a:xfrm>
          <a:prstGeom prst="ellipse">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8">
            <a:extLst>
              <a:ext uri="{FF2B5EF4-FFF2-40B4-BE49-F238E27FC236}">
                <a16:creationId xmlns:a16="http://schemas.microsoft.com/office/drawing/2014/main" id="{70A1EB42-F13E-2E74-D606-818DAAD9298A}"/>
              </a:ext>
            </a:extLst>
          </p:cNvPr>
          <p:cNvSpPr txBox="1"/>
          <p:nvPr/>
        </p:nvSpPr>
        <p:spPr>
          <a:xfrm>
            <a:off x="4019550" y="952500"/>
            <a:ext cx="10248900" cy="815031"/>
          </a:xfrm>
          <a:prstGeom prst="rect">
            <a:avLst/>
          </a:prstGeom>
        </p:spPr>
        <p:txBody>
          <a:bodyPr wrap="square" lIns="0" tIns="0" rIns="0" bIns="0" rtlCol="0" anchor="t">
            <a:spAutoFit/>
          </a:bodyPr>
          <a:lstStyle/>
          <a:p>
            <a:pPr>
              <a:lnSpc>
                <a:spcPts val="6300"/>
              </a:lnSpc>
              <a:spcBef>
                <a:spcPct val="0"/>
              </a:spcBef>
            </a:pPr>
            <a:r>
              <a:rPr lang="en-US" sz="6600" b="1">
                <a:solidFill>
                  <a:schemeClr val="bg1"/>
                </a:solidFill>
                <a:latin typeface="Montserrat"/>
                <a:ea typeface="Montserrat"/>
                <a:cs typeface="Montserrat"/>
                <a:sym typeface="Montserrat"/>
              </a:rPr>
              <a:t>TELA ADMINISTRADOR</a:t>
            </a:r>
          </a:p>
        </p:txBody>
      </p:sp>
      <p:sp>
        <p:nvSpPr>
          <p:cNvPr id="6" name="Espaço Reservado para Número de Slide 5">
            <a:extLst>
              <a:ext uri="{FF2B5EF4-FFF2-40B4-BE49-F238E27FC236}">
                <a16:creationId xmlns:a16="http://schemas.microsoft.com/office/drawing/2014/main" id="{3D59529B-B90A-2FB5-F94B-BF0540E23960}"/>
              </a:ext>
            </a:extLst>
          </p:cNvPr>
          <p:cNvSpPr>
            <a:spLocks noGrp="1"/>
          </p:cNvSpPr>
          <p:nvPr>
            <p:ph type="sldNum" sz="quarter" idx="12"/>
          </p:nvPr>
        </p:nvSpPr>
        <p:spPr>
          <a:xfrm>
            <a:off x="304800" y="9334500"/>
            <a:ext cx="914400" cy="288925"/>
          </a:xfrm>
        </p:spPr>
        <p:txBody>
          <a:bodyPr/>
          <a:lstStyle/>
          <a:p>
            <a:fld id="{B6F15528-21DE-4FAA-801E-634DDDAF4B2B}" type="slidenum">
              <a:rPr lang="en-US" smtClean="0">
                <a:solidFill>
                  <a:schemeClr val="bg1"/>
                </a:solidFill>
              </a:rPr>
              <a:pPr/>
              <a:t>26</a:t>
            </a:fld>
            <a:endParaRPr lang="en-US">
              <a:solidFill>
                <a:schemeClr val="bg1"/>
              </a:solidFill>
            </a:endParaRPr>
          </a:p>
        </p:txBody>
      </p:sp>
    </p:spTree>
    <p:extLst>
      <p:ext uri="{BB962C8B-B14F-4D97-AF65-F5344CB8AC3E}">
        <p14:creationId xmlns:p14="http://schemas.microsoft.com/office/powerpoint/2010/main" val="40233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06C2E68-553D-8531-DCD4-C505B6CA7864}"/>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3BC6838A-BF78-C3C6-E5F0-BDB2B5AABAF3}"/>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BC9F407-F969-F9EC-14DC-08A0B0CAEB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18D9379F-0A6F-444C-DEA6-2C895BFB428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1CE6D432-54A0-C9EE-40E6-06BD58F03373}"/>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D2BDD939-AE92-137F-894B-B4A6ED539B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3B5F6D7A-E437-5B6E-7AA0-8AC24871947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0DB14E0C-657A-4291-73DE-012381AC045A}"/>
              </a:ext>
            </a:extLst>
          </p:cNvPr>
          <p:cNvSpPr txBox="1"/>
          <p:nvPr/>
        </p:nvSpPr>
        <p:spPr>
          <a:xfrm>
            <a:off x="4371723" y="308806"/>
            <a:ext cx="9544554" cy="2031325"/>
          </a:xfrm>
          <a:prstGeom prst="rect">
            <a:avLst/>
          </a:prstGeom>
        </p:spPr>
        <p:txBody>
          <a:bodyPr wrap="square" lIns="0" tIns="0" rIns="0" bIns="0" rtlCol="0" anchor="t">
            <a:spAutoFit/>
          </a:bodyPr>
          <a:lstStyle/>
          <a:p>
            <a:pPr algn="ctr">
              <a:spcBef>
                <a:spcPct val="0"/>
              </a:spcBef>
            </a:pPr>
            <a:r>
              <a:rPr lang="en-US" sz="6600" b="1">
                <a:solidFill>
                  <a:srgbClr val="051D40"/>
                </a:solidFill>
                <a:latin typeface="Montserrat"/>
                <a:ea typeface="Montserrat"/>
                <a:cs typeface="Montserrat"/>
                <a:sym typeface="Montserrat"/>
              </a:rPr>
              <a:t>GERENCIAMENTO DE RESOLUÇÕES</a:t>
            </a:r>
          </a:p>
        </p:txBody>
      </p:sp>
      <p:pic>
        <p:nvPicPr>
          <p:cNvPr id="6" name="Imagem 5" descr="Interface gráfica do usuário, Texto&#10;&#10;O conteúdo gerado por IA pode estar incorreto.">
            <a:extLst>
              <a:ext uri="{FF2B5EF4-FFF2-40B4-BE49-F238E27FC236}">
                <a16:creationId xmlns:a16="http://schemas.microsoft.com/office/drawing/2014/main" id="{B5E93969-3045-2622-3ED8-F8447A9D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 y="1214058"/>
            <a:ext cx="18285714" cy="10285714"/>
          </a:xfrm>
          <a:prstGeom prst="rect">
            <a:avLst/>
          </a:prstGeom>
        </p:spPr>
      </p:pic>
      <p:sp>
        <p:nvSpPr>
          <p:cNvPr id="7" name="Espaço Reservado para Número de Slide 6">
            <a:extLst>
              <a:ext uri="{FF2B5EF4-FFF2-40B4-BE49-F238E27FC236}">
                <a16:creationId xmlns:a16="http://schemas.microsoft.com/office/drawing/2014/main" id="{AAC6CC89-99D2-F88F-9CD9-4856380EB017}"/>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956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6F665C97-1228-3739-FE4B-E0D9B368F8C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29FF285-0C25-CB67-1BA4-55EA61859C11}"/>
              </a:ext>
            </a:extLst>
          </p:cNvPr>
          <p:cNvSpPr txBox="1"/>
          <p:nvPr/>
        </p:nvSpPr>
        <p:spPr>
          <a:xfrm>
            <a:off x="-76200" y="1562100"/>
            <a:ext cx="18440400" cy="862929"/>
          </a:xfrm>
          <a:prstGeom prst="rect">
            <a:avLst/>
          </a:prstGeom>
        </p:spPr>
        <p:txBody>
          <a:bodyPr wrap="square" lIns="0" tIns="0" rIns="0" bIns="0" rtlCol="0" anchor="t">
            <a:spAutoFit/>
          </a:bodyPr>
          <a:lstStyle/>
          <a:p>
            <a:pPr algn="ctr">
              <a:lnSpc>
                <a:spcPts val="6553"/>
              </a:lnSpc>
              <a:spcBef>
                <a:spcPct val="0"/>
              </a:spcBef>
            </a:pPr>
            <a:r>
              <a:rPr lang="en-US" sz="6600" b="1">
                <a:solidFill>
                  <a:schemeClr val="bg1"/>
                </a:solidFill>
                <a:latin typeface="Montserrat"/>
                <a:ea typeface="Montserrat"/>
                <a:cs typeface="Montserrat"/>
                <a:sym typeface="Montserrat"/>
              </a:rPr>
              <a:t>GERENCIAMENTO DE RESOLUÇÕES</a:t>
            </a:r>
          </a:p>
        </p:txBody>
      </p:sp>
      <p:sp>
        <p:nvSpPr>
          <p:cNvPr id="6" name="Espaço Reservado para Número de Slide 5">
            <a:extLst>
              <a:ext uri="{FF2B5EF4-FFF2-40B4-BE49-F238E27FC236}">
                <a16:creationId xmlns:a16="http://schemas.microsoft.com/office/drawing/2014/main" id="{62AA10E9-14D6-D8D5-D6DC-F0FBABAFCF7F}"/>
              </a:ext>
            </a:extLst>
          </p:cNvPr>
          <p:cNvSpPr>
            <a:spLocks noGrp="1"/>
          </p:cNvSpPr>
          <p:nvPr>
            <p:ph type="sldNum" sz="quarter" idx="12"/>
          </p:nvPr>
        </p:nvSpPr>
        <p:spPr/>
        <p:txBody>
          <a:bodyPr/>
          <a:lstStyle/>
          <a:p>
            <a:fld id="{B6F15528-21DE-4FAA-801E-634DDDAF4B2B}" type="slidenum">
              <a:rPr lang="en-US" smtClean="0">
                <a:solidFill>
                  <a:schemeClr val="bg1"/>
                </a:solidFill>
              </a:rPr>
              <a:pPr/>
              <a:t>28</a:t>
            </a:fld>
            <a:endParaRPr lang="en-US">
              <a:solidFill>
                <a:schemeClr val="bg1"/>
              </a:solidFill>
            </a:endParaRPr>
          </a:p>
        </p:txBody>
      </p:sp>
      <p:pic>
        <p:nvPicPr>
          <p:cNvPr id="2" name="Imagem 1" descr="Interface gráfica do usuário, Aplicativo, Teams&#10;&#10;O conteúdo gerado por IA pode estar incorreto.">
            <a:extLst>
              <a:ext uri="{FF2B5EF4-FFF2-40B4-BE49-F238E27FC236}">
                <a16:creationId xmlns:a16="http://schemas.microsoft.com/office/drawing/2014/main" id="{5C3A6EEA-2F98-7199-4FDC-EF3AB404E216}"/>
              </a:ext>
            </a:extLst>
          </p:cNvPr>
          <p:cNvPicPr>
            <a:picLocks noChangeAspect="1"/>
          </p:cNvPicPr>
          <p:nvPr/>
        </p:nvPicPr>
        <p:blipFill>
          <a:blip r:embed="rId2"/>
          <a:srcRect l="9904" r="9380" b="34953"/>
          <a:stretch>
            <a:fillRect/>
          </a:stretch>
        </p:blipFill>
        <p:spPr>
          <a:xfrm>
            <a:off x="1682750" y="2763838"/>
            <a:ext cx="14669121" cy="5532767"/>
          </a:xfrm>
          <a:prstGeom prst="rect">
            <a:avLst/>
          </a:prstGeom>
        </p:spPr>
      </p:pic>
    </p:spTree>
    <p:extLst>
      <p:ext uri="{BB962C8B-B14F-4D97-AF65-F5344CB8AC3E}">
        <p14:creationId xmlns:p14="http://schemas.microsoft.com/office/powerpoint/2010/main" val="150983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A6770AA-8C6C-419C-5587-FEB386396A72}"/>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9CED0789-139A-26AD-1532-C4F0AEF397A2}"/>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D4250204-046E-0250-123D-EF1C481F60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09E96825-E4E0-7A66-C0E9-34F632FC164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E000F0A-70D4-29FB-5DA5-0398621B55EF}"/>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0F9CA197-F13D-BC9D-1315-1326B02DF8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40F24D8F-AA76-AE0E-A627-6EAED5AFFF8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FB37EB94-81BD-7C48-2573-A8BE891C5CBE}"/>
              </a:ext>
            </a:extLst>
          </p:cNvPr>
          <p:cNvSpPr txBox="1"/>
          <p:nvPr/>
        </p:nvSpPr>
        <p:spPr>
          <a:xfrm>
            <a:off x="3419475" y="861381"/>
            <a:ext cx="1144905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ADICIONAR DOCUMENTO</a:t>
            </a:r>
          </a:p>
        </p:txBody>
      </p:sp>
      <p:pic>
        <p:nvPicPr>
          <p:cNvPr id="6" name="Imagem 5" descr="Interface gráfica do usuário, Texto&#10;&#10;O conteúdo gerado por IA pode estar incorreto.">
            <a:extLst>
              <a:ext uri="{FF2B5EF4-FFF2-40B4-BE49-F238E27FC236}">
                <a16:creationId xmlns:a16="http://schemas.microsoft.com/office/drawing/2014/main" id="{870189B3-D4AA-620E-B60E-B25AD231C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57" y="342900"/>
            <a:ext cx="18819114" cy="10585751"/>
          </a:xfrm>
          <a:prstGeom prst="rect">
            <a:avLst/>
          </a:prstGeom>
        </p:spPr>
      </p:pic>
      <p:sp>
        <p:nvSpPr>
          <p:cNvPr id="7" name="Espaço Reservado para Número de Slide 6">
            <a:extLst>
              <a:ext uri="{FF2B5EF4-FFF2-40B4-BE49-F238E27FC236}">
                <a16:creationId xmlns:a16="http://schemas.microsoft.com/office/drawing/2014/main" id="{3948053F-A2CC-C36A-CE3A-661947E2DE5B}"/>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85676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pt-BR"/>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31607"/>
            <a:ext cx="6760246" cy="1252338"/>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Montserrat Bold"/>
                <a:ea typeface="Montserrat Bold"/>
                <a:cs typeface="Montserrat Bold"/>
                <a:sym typeface="Montserrat Bold"/>
              </a:rPr>
              <a:t>Equipe</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3663160" y="3397227"/>
            <a:ext cx="6166640" cy="487185"/>
          </a:xfrm>
          <a:prstGeom prst="rect">
            <a:avLst/>
          </a:prstGeom>
        </p:spPr>
        <p:txBody>
          <a:bodyPr wrap="square" lIns="0" tIns="0" rIns="0" bIns="0" rtlCol="0" anchor="t">
            <a:spAutoFit/>
          </a:bodyPr>
          <a:lstStyle/>
          <a:p>
            <a:pPr>
              <a:lnSpc>
                <a:spcPts val="3995"/>
              </a:lnSpc>
              <a:spcBef>
                <a:spcPct val="0"/>
              </a:spcBef>
            </a:pPr>
            <a:r>
              <a:rPr lang="pt-BR" sz="2853" spc="-57">
                <a:solidFill>
                  <a:srgbClr val="051D40"/>
                </a:solidFill>
                <a:latin typeface="Poppins"/>
                <a:cs typeface="Poppins"/>
              </a:rPr>
              <a:t>Anderson Rodrigo Diniz Oliveira </a:t>
            </a:r>
            <a:endParaRPr lang="en-US" sz="2853" spc="-57">
              <a:solidFill>
                <a:srgbClr val="051D40"/>
              </a:solidFill>
              <a:latin typeface="Poppins"/>
              <a:cs typeface="Poppins"/>
              <a:sym typeface="Poppins"/>
            </a:endParaRP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4" name="TextBox 14"/>
          <p:cNvSpPr txBox="1"/>
          <p:nvPr/>
        </p:nvSpPr>
        <p:spPr>
          <a:xfrm>
            <a:off x="3663160" y="4022734"/>
            <a:ext cx="6014240" cy="487185"/>
          </a:xfrm>
          <a:prstGeom prst="rect">
            <a:avLst/>
          </a:prstGeom>
        </p:spPr>
        <p:txBody>
          <a:bodyPr wrap="square" lIns="0" tIns="0" rIns="0" bIns="0" rtlCol="0" anchor="t">
            <a:spAutoFit/>
          </a:bodyPr>
          <a:lstStyle/>
          <a:p>
            <a:pPr>
              <a:lnSpc>
                <a:spcPts val="3995"/>
              </a:lnSpc>
              <a:spcBef>
                <a:spcPct val="0"/>
              </a:spcBef>
            </a:pPr>
            <a:r>
              <a:rPr lang="pt-BR" sz="2853" spc="-57" err="1">
                <a:solidFill>
                  <a:srgbClr val="051D40"/>
                </a:solidFill>
                <a:latin typeface="Poppins"/>
                <a:cs typeface="Poppins"/>
              </a:rPr>
              <a:t>Euderlan</a:t>
            </a:r>
            <a:r>
              <a:rPr lang="pt-BR" sz="2853" spc="-57">
                <a:solidFill>
                  <a:srgbClr val="051D40"/>
                </a:solidFill>
                <a:latin typeface="Poppins"/>
                <a:cs typeface="Poppins"/>
              </a:rPr>
              <a:t> Freire Da Silva Abreu</a:t>
            </a:r>
            <a:endParaRPr lang="en-US" sz="2853" spc="-57">
              <a:solidFill>
                <a:srgbClr val="051D40"/>
              </a:solidFill>
              <a:latin typeface="Poppins"/>
              <a:cs typeface="Poppins"/>
              <a:sym typeface="Poppins"/>
            </a:endParaRP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7" name="TextBox 17"/>
          <p:cNvSpPr txBox="1"/>
          <p:nvPr/>
        </p:nvSpPr>
        <p:spPr>
          <a:xfrm>
            <a:off x="3663160" y="4647971"/>
            <a:ext cx="4652520" cy="487185"/>
          </a:xfrm>
          <a:prstGeom prst="rect">
            <a:avLst/>
          </a:prstGeom>
        </p:spPr>
        <p:txBody>
          <a:bodyPr lIns="0" tIns="0" rIns="0" bIns="0" rtlCol="0" anchor="t">
            <a:spAutoFit/>
          </a:bodyPr>
          <a:lstStyle/>
          <a:p>
            <a:pPr>
              <a:lnSpc>
                <a:spcPts val="3995"/>
              </a:lnSpc>
              <a:spcBef>
                <a:spcPct val="0"/>
              </a:spcBef>
            </a:pPr>
            <a:r>
              <a:rPr lang="pt-BR" sz="2853" spc="-57">
                <a:solidFill>
                  <a:srgbClr val="051D40"/>
                </a:solidFill>
                <a:latin typeface="Poppins"/>
                <a:cs typeface="Poppins"/>
              </a:rPr>
              <a:t>Hissa Bárbara Oliveira</a:t>
            </a:r>
            <a:endParaRPr lang="en-US" sz="2853" spc="-57">
              <a:solidFill>
                <a:srgbClr val="051D40"/>
              </a:solidFill>
              <a:latin typeface="Poppins"/>
              <a:cs typeface="Poppins"/>
              <a:sym typeface="Poppins"/>
            </a:endParaRP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0" name="TextBox 20"/>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Yasmin </a:t>
            </a:r>
            <a:r>
              <a:rPr lang="en-US" sz="2853" spc="-57" err="1">
                <a:solidFill>
                  <a:srgbClr val="051D40"/>
                </a:solidFill>
                <a:latin typeface="Poppins"/>
                <a:ea typeface="Poppins"/>
                <a:cs typeface="Poppins"/>
                <a:sym typeface="Poppins"/>
              </a:rPr>
              <a:t>Serejo</a:t>
            </a:r>
            <a:r>
              <a:rPr lang="en-US" sz="2853" spc="-57">
                <a:solidFill>
                  <a:srgbClr val="051D40"/>
                </a:solidFill>
                <a:latin typeface="Poppins"/>
                <a:ea typeface="Poppins"/>
                <a:cs typeface="Poppins"/>
                <a:sym typeface="Poppins"/>
              </a:rPr>
              <a:t> Lima</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Yuram</a:t>
            </a:r>
            <a:r>
              <a:rPr lang="en-US" sz="2853" spc="-57">
                <a:solidFill>
                  <a:srgbClr val="051D40"/>
                </a:solidFill>
                <a:latin typeface="Poppins"/>
                <a:ea typeface="Poppins"/>
                <a:cs typeface="Poppins"/>
                <a:sym typeface="Poppins"/>
              </a:rPr>
              <a:t> Almeida Santos</a:t>
            </a:r>
          </a:p>
        </p:txBody>
      </p:sp>
      <p:pic>
        <p:nvPicPr>
          <p:cNvPr id="35" name="Gráfico 34">
            <a:extLst>
              <a:ext uri="{FF2B5EF4-FFF2-40B4-BE49-F238E27FC236}">
                <a16:creationId xmlns:a16="http://schemas.microsoft.com/office/drawing/2014/main" id="{58884CBB-69F0-5D26-51BD-D7FA078612C7}"/>
              </a:ext>
            </a:extLst>
          </p:cNvPr>
          <p:cNvPicPr>
            <a:picLocks noChangeAspect="1"/>
          </p:cNvPicPr>
          <p:nvPr/>
        </p:nvPicPr>
        <p:blipFill>
          <a:blip r:embed="rId4">
            <a:extLst>
              <a:ext uri="{96DAC541-7B7A-43D3-8B79-37D633B846F1}">
                <asvg:svgBlip xmlns:asvg="http://schemas.microsoft.com/office/drawing/2016/SVG/main" r:embed="rId5"/>
              </a:ext>
            </a:extLst>
          </a:blip>
          <a:srcRect l="34126" t="8752" r="30635" b="9767"/>
          <a:stretch>
            <a:fillRect/>
          </a:stretch>
        </p:blipFill>
        <p:spPr>
          <a:xfrm>
            <a:off x="11222712" y="537270"/>
            <a:ext cx="6444634" cy="9067800"/>
          </a:xfrm>
          <a:prstGeom prst="rect">
            <a:avLst/>
          </a:prstGeom>
        </p:spPr>
      </p:pic>
      <p:sp>
        <p:nvSpPr>
          <p:cNvPr id="10" name="Espaço Reservado para Número de Slide 9">
            <a:extLst>
              <a:ext uri="{FF2B5EF4-FFF2-40B4-BE49-F238E27FC236}">
                <a16:creationId xmlns:a16="http://schemas.microsoft.com/office/drawing/2014/main" id="{14D0A195-F1F4-D49E-50FE-DF04223D2FFD}"/>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2F81B7D-B367-5CFF-1FFB-7EE3570016B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73337D9-5FFA-03A9-6175-A8570D673973}"/>
              </a:ext>
            </a:extLst>
          </p:cNvPr>
          <p:cNvSpPr txBox="1"/>
          <p:nvPr/>
        </p:nvSpPr>
        <p:spPr>
          <a:xfrm>
            <a:off x="-76200" y="862263"/>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ADICIONAR DOCUMENTO</a:t>
            </a:r>
          </a:p>
        </p:txBody>
      </p:sp>
      <p:pic>
        <p:nvPicPr>
          <p:cNvPr id="5" name="Imagem 4">
            <a:extLst>
              <a:ext uri="{FF2B5EF4-FFF2-40B4-BE49-F238E27FC236}">
                <a16:creationId xmlns:a16="http://schemas.microsoft.com/office/drawing/2014/main" id="{43CCBE84-6EE2-0AB3-C199-24B0D879690F}"/>
              </a:ext>
            </a:extLst>
          </p:cNvPr>
          <p:cNvPicPr>
            <a:picLocks noChangeAspect="1"/>
          </p:cNvPicPr>
          <p:nvPr/>
        </p:nvPicPr>
        <p:blipFill>
          <a:blip r:embed="rId2"/>
          <a:stretch>
            <a:fillRect/>
          </a:stretch>
        </p:blipFill>
        <p:spPr>
          <a:xfrm>
            <a:off x="4800600" y="1979536"/>
            <a:ext cx="8686800" cy="7493193"/>
          </a:xfrm>
          <a:prstGeom prst="rect">
            <a:avLst/>
          </a:prstGeom>
        </p:spPr>
      </p:pic>
      <p:sp>
        <p:nvSpPr>
          <p:cNvPr id="6" name="Espaço Reservado para Número de Slide 5">
            <a:extLst>
              <a:ext uri="{FF2B5EF4-FFF2-40B4-BE49-F238E27FC236}">
                <a16:creationId xmlns:a16="http://schemas.microsoft.com/office/drawing/2014/main" id="{CBA5EAF8-8657-0AB2-D5B8-B0B143562DC8}"/>
              </a:ext>
            </a:extLst>
          </p:cNvPr>
          <p:cNvSpPr>
            <a:spLocks noGrp="1"/>
          </p:cNvSpPr>
          <p:nvPr>
            <p:ph type="sldNum" sz="quarter" idx="12"/>
          </p:nvPr>
        </p:nvSpPr>
        <p:spPr/>
        <p:txBody>
          <a:bodyPr/>
          <a:lstStyle/>
          <a:p>
            <a:fld id="{B6F15528-21DE-4FAA-801E-634DDDAF4B2B}" type="slidenum">
              <a:rPr lang="en-US" smtClean="0">
                <a:solidFill>
                  <a:schemeClr val="bg1"/>
                </a:solidFill>
              </a:rPr>
              <a:pPr/>
              <a:t>30</a:t>
            </a:fld>
            <a:endParaRPr lang="en-US">
              <a:solidFill>
                <a:schemeClr val="bg1"/>
              </a:solidFill>
            </a:endParaRPr>
          </a:p>
        </p:txBody>
      </p:sp>
    </p:spTree>
    <p:extLst>
      <p:ext uri="{BB962C8B-B14F-4D97-AF65-F5344CB8AC3E}">
        <p14:creationId xmlns:p14="http://schemas.microsoft.com/office/powerpoint/2010/main" val="378825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16825AD0-6AF8-DB50-1257-0205DDFE6D18}"/>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F2EF7FB-DFB9-E15E-2F1F-8D22955A78E9}"/>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4FF2F7D8-A94E-CEF2-4E34-BB6471A619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BBEAF5FF-D594-B174-7C6E-4CACD6CFCD81}"/>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E143DB10-E44D-F49F-70E3-E19488F385D1}"/>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8F687F61-31E4-57C5-C8E5-435CA8D11B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F2529676-02EF-B8C9-D4EF-507A421ED6F3}"/>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E86E91BB-6CEB-D853-3AA2-07A7F0D7F4DA}"/>
              </a:ext>
            </a:extLst>
          </p:cNvPr>
          <p:cNvSpPr txBox="1"/>
          <p:nvPr/>
        </p:nvSpPr>
        <p:spPr>
          <a:xfrm>
            <a:off x="4346161" y="861381"/>
            <a:ext cx="9595679"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EDITAR DOCUMENTO</a:t>
            </a:r>
          </a:p>
        </p:txBody>
      </p:sp>
      <p:pic>
        <p:nvPicPr>
          <p:cNvPr id="7" name="Imagem 6" descr="Interface gráfica do usuário, Texto&#10;&#10;O conteúdo gerado por IA pode estar incorreto.">
            <a:extLst>
              <a:ext uri="{FF2B5EF4-FFF2-40B4-BE49-F238E27FC236}">
                <a16:creationId xmlns:a16="http://schemas.microsoft.com/office/drawing/2014/main" id="{FB6B5EB2-472B-E12F-B3FD-660A8935B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57" y="190500"/>
            <a:ext cx="19276314" cy="10842926"/>
          </a:xfrm>
          <a:prstGeom prst="rect">
            <a:avLst/>
          </a:prstGeom>
        </p:spPr>
      </p:pic>
      <p:sp>
        <p:nvSpPr>
          <p:cNvPr id="8" name="Espaço Reservado para Número de Slide 7">
            <a:extLst>
              <a:ext uri="{FF2B5EF4-FFF2-40B4-BE49-F238E27FC236}">
                <a16:creationId xmlns:a16="http://schemas.microsoft.com/office/drawing/2014/main" id="{BBDA1E57-6CCF-6046-05AE-8EFAFA374EEE}"/>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40806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238B813-979B-BA59-BBBE-673CEAEC8C46}"/>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0F645CB5-B3D7-ECAD-9ADA-7DE90FA9DDF4}"/>
              </a:ext>
            </a:extLst>
          </p:cNvPr>
          <p:cNvSpPr txBox="1"/>
          <p:nvPr/>
        </p:nvSpPr>
        <p:spPr>
          <a:xfrm>
            <a:off x="3581400" y="1790700"/>
            <a:ext cx="11125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EDITAR DOCUMENTO</a:t>
            </a:r>
          </a:p>
        </p:txBody>
      </p:sp>
      <p:pic>
        <p:nvPicPr>
          <p:cNvPr id="3" name="Imagem 2">
            <a:extLst>
              <a:ext uri="{FF2B5EF4-FFF2-40B4-BE49-F238E27FC236}">
                <a16:creationId xmlns:a16="http://schemas.microsoft.com/office/drawing/2014/main" id="{7E3360EA-47F3-B52E-0B92-EE57BAC53D22}"/>
              </a:ext>
            </a:extLst>
          </p:cNvPr>
          <p:cNvPicPr>
            <a:picLocks noChangeAspect="1"/>
          </p:cNvPicPr>
          <p:nvPr/>
        </p:nvPicPr>
        <p:blipFill>
          <a:blip r:embed="rId2"/>
          <a:srcRect t="27037" b="48519"/>
          <a:stretch>
            <a:fillRect/>
          </a:stretch>
        </p:blipFill>
        <p:spPr>
          <a:xfrm>
            <a:off x="609600" y="4432971"/>
            <a:ext cx="16535400" cy="2273618"/>
          </a:xfrm>
          <a:prstGeom prst="rect">
            <a:avLst/>
          </a:prstGeom>
        </p:spPr>
      </p:pic>
      <p:sp>
        <p:nvSpPr>
          <p:cNvPr id="6" name="Espaço Reservado para Número de Slide 5">
            <a:extLst>
              <a:ext uri="{FF2B5EF4-FFF2-40B4-BE49-F238E27FC236}">
                <a16:creationId xmlns:a16="http://schemas.microsoft.com/office/drawing/2014/main" id="{F58727EF-7146-EF11-DC39-A1EF916A26A1}"/>
              </a:ext>
            </a:extLst>
          </p:cNvPr>
          <p:cNvSpPr>
            <a:spLocks noGrp="1"/>
          </p:cNvSpPr>
          <p:nvPr>
            <p:ph type="sldNum" sz="quarter" idx="12"/>
          </p:nvPr>
        </p:nvSpPr>
        <p:spPr/>
        <p:txBody>
          <a:bodyPr/>
          <a:lstStyle/>
          <a:p>
            <a:fld id="{B6F15528-21DE-4FAA-801E-634DDDAF4B2B}" type="slidenum">
              <a:rPr lang="en-US" smtClean="0">
                <a:solidFill>
                  <a:schemeClr val="bg1"/>
                </a:solidFill>
              </a:rPr>
              <a:pPr/>
              <a:t>32</a:t>
            </a:fld>
            <a:endParaRPr lang="en-US">
              <a:solidFill>
                <a:schemeClr val="bg1"/>
              </a:solidFill>
            </a:endParaRPr>
          </a:p>
        </p:txBody>
      </p:sp>
    </p:spTree>
    <p:extLst>
      <p:ext uri="{BB962C8B-B14F-4D97-AF65-F5344CB8AC3E}">
        <p14:creationId xmlns:p14="http://schemas.microsoft.com/office/powerpoint/2010/main" val="175869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C547FE27-E5DA-3602-2FBD-C722797193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6DE6C79-E29F-B2CC-D34A-3037F4D8CAAE}"/>
              </a:ext>
            </a:extLst>
          </p:cNvPr>
          <p:cNvSpPr txBox="1"/>
          <p:nvPr/>
        </p:nvSpPr>
        <p:spPr>
          <a:xfrm>
            <a:off x="3581400" y="1790700"/>
            <a:ext cx="11125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EDITAR DOCUMENTO</a:t>
            </a:r>
          </a:p>
        </p:txBody>
      </p:sp>
      <p:pic>
        <p:nvPicPr>
          <p:cNvPr id="3" name="Imagem 2">
            <a:extLst>
              <a:ext uri="{FF2B5EF4-FFF2-40B4-BE49-F238E27FC236}">
                <a16:creationId xmlns:a16="http://schemas.microsoft.com/office/drawing/2014/main" id="{B394B4F4-A141-5D32-035A-A29B73BD9063}"/>
              </a:ext>
            </a:extLst>
          </p:cNvPr>
          <p:cNvPicPr>
            <a:picLocks noChangeAspect="1"/>
          </p:cNvPicPr>
          <p:nvPr/>
        </p:nvPicPr>
        <p:blipFill>
          <a:blip r:embed="rId2"/>
          <a:srcRect t="27037" b="48519"/>
          <a:stretch>
            <a:fillRect/>
          </a:stretch>
        </p:blipFill>
        <p:spPr>
          <a:xfrm>
            <a:off x="10363200" y="4772023"/>
            <a:ext cx="7620000" cy="1047751"/>
          </a:xfrm>
          <a:prstGeom prst="rect">
            <a:avLst/>
          </a:prstGeom>
        </p:spPr>
      </p:pic>
      <p:pic>
        <p:nvPicPr>
          <p:cNvPr id="2" name="Imagem 1">
            <a:extLst>
              <a:ext uri="{FF2B5EF4-FFF2-40B4-BE49-F238E27FC236}">
                <a16:creationId xmlns:a16="http://schemas.microsoft.com/office/drawing/2014/main" id="{C9451C58-D507-5257-16C9-54FA6F078208}"/>
              </a:ext>
            </a:extLst>
          </p:cNvPr>
          <p:cNvPicPr>
            <a:picLocks noChangeAspect="1"/>
          </p:cNvPicPr>
          <p:nvPr/>
        </p:nvPicPr>
        <p:blipFill>
          <a:blip r:embed="rId2"/>
          <a:srcRect t="28941" r="80645" b="48519"/>
          <a:stretch>
            <a:fillRect/>
          </a:stretch>
        </p:blipFill>
        <p:spPr>
          <a:xfrm>
            <a:off x="609600" y="3162300"/>
            <a:ext cx="8991600" cy="5890136"/>
          </a:xfrm>
          <a:prstGeom prst="rect">
            <a:avLst/>
          </a:prstGeom>
        </p:spPr>
      </p:pic>
      <p:sp>
        <p:nvSpPr>
          <p:cNvPr id="4" name="Retângulo 3">
            <a:extLst>
              <a:ext uri="{FF2B5EF4-FFF2-40B4-BE49-F238E27FC236}">
                <a16:creationId xmlns:a16="http://schemas.microsoft.com/office/drawing/2014/main" id="{574EB3D2-BD12-C012-2CEE-C422EA613C66}"/>
              </a:ext>
            </a:extLst>
          </p:cNvPr>
          <p:cNvSpPr/>
          <p:nvPr/>
        </p:nvSpPr>
        <p:spPr>
          <a:xfrm>
            <a:off x="10343147" y="4772022"/>
            <a:ext cx="3048000" cy="10477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spaço Reservado para Número de Slide 4">
            <a:extLst>
              <a:ext uri="{FF2B5EF4-FFF2-40B4-BE49-F238E27FC236}">
                <a16:creationId xmlns:a16="http://schemas.microsoft.com/office/drawing/2014/main" id="{612F95A1-BB3A-4F22-5077-E222450179E2}"/>
              </a:ext>
            </a:extLst>
          </p:cNvPr>
          <p:cNvSpPr>
            <a:spLocks noGrp="1"/>
          </p:cNvSpPr>
          <p:nvPr>
            <p:ph type="sldNum" sz="quarter" idx="12"/>
          </p:nvPr>
        </p:nvSpPr>
        <p:spPr/>
        <p:txBody>
          <a:bodyPr/>
          <a:lstStyle/>
          <a:p>
            <a:fld id="{B6F15528-21DE-4FAA-801E-634DDDAF4B2B}" type="slidenum">
              <a:rPr lang="en-US" smtClean="0">
                <a:solidFill>
                  <a:schemeClr val="bg1"/>
                </a:solidFill>
              </a:rPr>
              <a:pPr/>
              <a:t>33</a:t>
            </a:fld>
            <a:endParaRPr lang="en-US">
              <a:solidFill>
                <a:schemeClr val="bg1"/>
              </a:solidFill>
            </a:endParaRPr>
          </a:p>
        </p:txBody>
      </p:sp>
    </p:spTree>
    <p:extLst>
      <p:ext uri="{BB962C8B-B14F-4D97-AF65-F5344CB8AC3E}">
        <p14:creationId xmlns:p14="http://schemas.microsoft.com/office/powerpoint/2010/main" val="17767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40399B2-2C99-42CF-C1B1-115829F414A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0F3C04C5-1B9A-6CD1-E9FE-C8F49733247C}"/>
              </a:ext>
            </a:extLst>
          </p:cNvPr>
          <p:cNvSpPr txBox="1"/>
          <p:nvPr/>
        </p:nvSpPr>
        <p:spPr>
          <a:xfrm>
            <a:off x="3581400" y="1790700"/>
            <a:ext cx="11125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EDITAR DOCUMENTO</a:t>
            </a:r>
          </a:p>
        </p:txBody>
      </p:sp>
      <p:pic>
        <p:nvPicPr>
          <p:cNvPr id="3" name="Imagem 2">
            <a:extLst>
              <a:ext uri="{FF2B5EF4-FFF2-40B4-BE49-F238E27FC236}">
                <a16:creationId xmlns:a16="http://schemas.microsoft.com/office/drawing/2014/main" id="{3A6751FC-EEC7-D7B1-D867-032C72F958BB}"/>
              </a:ext>
            </a:extLst>
          </p:cNvPr>
          <p:cNvPicPr>
            <a:picLocks noChangeAspect="1"/>
          </p:cNvPicPr>
          <p:nvPr/>
        </p:nvPicPr>
        <p:blipFill>
          <a:blip r:embed="rId2"/>
          <a:srcRect t="27037" b="48519"/>
          <a:stretch>
            <a:fillRect/>
          </a:stretch>
        </p:blipFill>
        <p:spPr>
          <a:xfrm>
            <a:off x="10363200" y="4772023"/>
            <a:ext cx="7620000" cy="1047751"/>
          </a:xfrm>
          <a:prstGeom prst="rect">
            <a:avLst/>
          </a:prstGeom>
        </p:spPr>
      </p:pic>
      <p:pic>
        <p:nvPicPr>
          <p:cNvPr id="2" name="Imagem 1">
            <a:extLst>
              <a:ext uri="{FF2B5EF4-FFF2-40B4-BE49-F238E27FC236}">
                <a16:creationId xmlns:a16="http://schemas.microsoft.com/office/drawing/2014/main" id="{984431B8-EBA9-FE40-5019-5494AF51151F}"/>
              </a:ext>
            </a:extLst>
          </p:cNvPr>
          <p:cNvPicPr>
            <a:picLocks noChangeAspect="1"/>
          </p:cNvPicPr>
          <p:nvPr/>
        </p:nvPicPr>
        <p:blipFill>
          <a:blip r:embed="rId2"/>
          <a:srcRect l="79005" t="27119" r="1640" b="50341"/>
          <a:stretch>
            <a:fillRect/>
          </a:stretch>
        </p:blipFill>
        <p:spPr>
          <a:xfrm>
            <a:off x="609600" y="3162300"/>
            <a:ext cx="8991600" cy="5890136"/>
          </a:xfrm>
          <a:prstGeom prst="rect">
            <a:avLst/>
          </a:prstGeom>
        </p:spPr>
      </p:pic>
      <p:sp>
        <p:nvSpPr>
          <p:cNvPr id="4" name="Retângulo 3">
            <a:extLst>
              <a:ext uri="{FF2B5EF4-FFF2-40B4-BE49-F238E27FC236}">
                <a16:creationId xmlns:a16="http://schemas.microsoft.com/office/drawing/2014/main" id="{6D948E3D-855A-98B9-D502-74D36B655161}"/>
              </a:ext>
            </a:extLst>
          </p:cNvPr>
          <p:cNvSpPr/>
          <p:nvPr/>
        </p:nvSpPr>
        <p:spPr>
          <a:xfrm>
            <a:off x="14935200" y="4772022"/>
            <a:ext cx="3048000" cy="10477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spaço Reservado para Número de Slide 4">
            <a:extLst>
              <a:ext uri="{FF2B5EF4-FFF2-40B4-BE49-F238E27FC236}">
                <a16:creationId xmlns:a16="http://schemas.microsoft.com/office/drawing/2014/main" id="{6BD516BD-E1A3-6C48-CA85-7A5C40E4E0C6}"/>
              </a:ext>
            </a:extLst>
          </p:cNvPr>
          <p:cNvSpPr>
            <a:spLocks noGrp="1"/>
          </p:cNvSpPr>
          <p:nvPr>
            <p:ph type="sldNum" sz="quarter" idx="12"/>
          </p:nvPr>
        </p:nvSpPr>
        <p:spPr/>
        <p:txBody>
          <a:bodyPr/>
          <a:lstStyle/>
          <a:p>
            <a:fld id="{B6F15528-21DE-4FAA-801E-634DDDAF4B2B}" type="slidenum">
              <a:rPr lang="en-US" smtClean="0">
                <a:solidFill>
                  <a:schemeClr val="bg1"/>
                </a:solidFill>
              </a:rPr>
              <a:pPr/>
              <a:t>34</a:t>
            </a:fld>
            <a:endParaRPr lang="en-US">
              <a:solidFill>
                <a:schemeClr val="bg1"/>
              </a:solidFill>
            </a:endParaRPr>
          </a:p>
        </p:txBody>
      </p:sp>
    </p:spTree>
    <p:extLst>
      <p:ext uri="{BB962C8B-B14F-4D97-AF65-F5344CB8AC3E}">
        <p14:creationId xmlns:p14="http://schemas.microsoft.com/office/powerpoint/2010/main" val="201588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3A570C4-F700-8356-BCDC-AC886516BE42}"/>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016699E-F6C0-3814-818F-A154FE9C9870}"/>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47182646-3094-6386-9B82-DC58DB43C94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23B9A6DA-D83D-3F1D-EB97-5F80289C78B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0DFC211D-353F-814A-A498-6D21AB409D07}"/>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2C32EA80-2192-5822-8580-C24F84B27B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EF38E375-FF8E-505D-9EB3-93EF8002F9D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4BB36E10-64E3-4CF3-F7B0-60B992D71CCE}"/>
              </a:ext>
            </a:extLst>
          </p:cNvPr>
          <p:cNvSpPr txBox="1"/>
          <p:nvPr/>
        </p:nvSpPr>
        <p:spPr>
          <a:xfrm>
            <a:off x="3771900" y="1009286"/>
            <a:ext cx="10744200" cy="815031"/>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REMOVER DOCUMENTO</a:t>
            </a:r>
          </a:p>
        </p:txBody>
      </p:sp>
      <p:pic>
        <p:nvPicPr>
          <p:cNvPr id="11" name="Imagem 10" descr="Interface gráfica do usuário, Texto&#10;&#10;O conteúdo gerado por IA pode estar incorreto.">
            <a:extLst>
              <a:ext uri="{FF2B5EF4-FFF2-40B4-BE49-F238E27FC236}">
                <a16:creationId xmlns:a16="http://schemas.microsoft.com/office/drawing/2014/main" id="{D3F67511-2489-1377-BEC7-07D7E8C97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100"/>
            <a:ext cx="18765253" cy="10555455"/>
          </a:xfrm>
          <a:prstGeom prst="rect">
            <a:avLst/>
          </a:prstGeom>
        </p:spPr>
      </p:pic>
      <p:sp>
        <p:nvSpPr>
          <p:cNvPr id="12" name="Espaço Reservado para Número de Slide 11">
            <a:extLst>
              <a:ext uri="{FF2B5EF4-FFF2-40B4-BE49-F238E27FC236}">
                <a16:creationId xmlns:a16="http://schemas.microsoft.com/office/drawing/2014/main" id="{E31D6215-E4E2-C1AD-C6A1-D185919C8B59}"/>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0021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F1FCE139-4CF4-F2C9-9F8C-B614C0F2FB8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5F7175B-058C-6504-3E8A-DF14B73370DD}"/>
              </a:ext>
            </a:extLst>
          </p:cNvPr>
          <p:cNvSpPr txBox="1"/>
          <p:nvPr/>
        </p:nvSpPr>
        <p:spPr>
          <a:xfrm>
            <a:off x="3600450" y="1790700"/>
            <a:ext cx="110871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REMOVER DOCUMENTO</a:t>
            </a:r>
          </a:p>
        </p:txBody>
      </p:sp>
      <p:pic>
        <p:nvPicPr>
          <p:cNvPr id="4" name="Imagem 3">
            <a:extLst>
              <a:ext uri="{FF2B5EF4-FFF2-40B4-BE49-F238E27FC236}">
                <a16:creationId xmlns:a16="http://schemas.microsoft.com/office/drawing/2014/main" id="{7AE9782E-CC03-1F4B-0F2D-4E0DCFD5EFA1}"/>
              </a:ext>
            </a:extLst>
          </p:cNvPr>
          <p:cNvPicPr>
            <a:picLocks noChangeAspect="1"/>
          </p:cNvPicPr>
          <p:nvPr/>
        </p:nvPicPr>
        <p:blipFill>
          <a:blip r:embed="rId2"/>
          <a:stretch>
            <a:fillRect/>
          </a:stretch>
        </p:blipFill>
        <p:spPr>
          <a:xfrm>
            <a:off x="4252606" y="3996308"/>
            <a:ext cx="10873094" cy="3624364"/>
          </a:xfrm>
          <a:prstGeom prst="rect">
            <a:avLst/>
          </a:prstGeom>
        </p:spPr>
      </p:pic>
      <p:sp>
        <p:nvSpPr>
          <p:cNvPr id="5" name="Espaço Reservado para Número de Slide 4">
            <a:extLst>
              <a:ext uri="{FF2B5EF4-FFF2-40B4-BE49-F238E27FC236}">
                <a16:creationId xmlns:a16="http://schemas.microsoft.com/office/drawing/2014/main" id="{4993CFDE-E1F9-FF9C-A241-CB3D752A2A7E}"/>
              </a:ext>
            </a:extLst>
          </p:cNvPr>
          <p:cNvSpPr>
            <a:spLocks noGrp="1"/>
          </p:cNvSpPr>
          <p:nvPr>
            <p:ph type="sldNum" sz="quarter" idx="12"/>
          </p:nvPr>
        </p:nvSpPr>
        <p:spPr/>
        <p:txBody>
          <a:bodyPr/>
          <a:lstStyle/>
          <a:p>
            <a:fld id="{B6F15528-21DE-4FAA-801E-634DDDAF4B2B}" type="slidenum">
              <a:rPr lang="en-US" smtClean="0">
                <a:solidFill>
                  <a:schemeClr val="bg1"/>
                </a:solidFill>
              </a:rPr>
              <a:pPr/>
              <a:t>36</a:t>
            </a:fld>
            <a:endParaRPr lang="en-US">
              <a:solidFill>
                <a:schemeClr val="bg1"/>
              </a:solidFill>
            </a:endParaRPr>
          </a:p>
        </p:txBody>
      </p:sp>
    </p:spTree>
    <p:extLst>
      <p:ext uri="{BB962C8B-B14F-4D97-AF65-F5344CB8AC3E}">
        <p14:creationId xmlns:p14="http://schemas.microsoft.com/office/powerpoint/2010/main" val="35134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5" name="Agrupar 54">
            <a:extLst>
              <a:ext uri="{FF2B5EF4-FFF2-40B4-BE49-F238E27FC236}">
                <a16:creationId xmlns:a16="http://schemas.microsoft.com/office/drawing/2014/main" id="{68A75253-BFDB-DF72-F6D2-8C9901D27D28}"/>
              </a:ext>
            </a:extLst>
          </p:cNvPr>
          <p:cNvGrpSpPr/>
          <p:nvPr/>
        </p:nvGrpSpPr>
        <p:grpSpPr>
          <a:xfrm>
            <a:off x="7041715" y="2466355"/>
            <a:ext cx="4208256" cy="6327426"/>
            <a:chOff x="7041715" y="2466355"/>
            <a:chExt cx="4208256" cy="6327426"/>
          </a:xfrm>
        </p:grpSpPr>
        <p:sp>
          <p:nvSpPr>
            <p:cNvPr id="11" name="Freeform 11"/>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2" name="Group 12"/>
            <p:cNvGrpSpPr/>
            <p:nvPr/>
          </p:nvGrpSpPr>
          <p:grpSpPr>
            <a:xfrm>
              <a:off x="7041715" y="2466355"/>
              <a:ext cx="4203375" cy="5973865"/>
              <a:chOff x="0" y="0"/>
              <a:chExt cx="1416547" cy="2013207"/>
            </a:xfrm>
          </p:grpSpPr>
          <p:sp>
            <p:nvSpPr>
              <p:cNvPr id="13" name="Freeform 13"/>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14" name="TextBox 14"/>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7427328" y="5725550"/>
              <a:ext cx="3579202" cy="879728"/>
            </a:xfrm>
            <a:prstGeom prst="rect">
              <a:avLst/>
            </a:prstGeom>
          </p:spPr>
          <p:txBody>
            <a:bodyPr lIns="0" tIns="0" rIns="0" bIns="0" rtlCol="0" anchor="t">
              <a:spAutoFit/>
            </a:bodyPr>
            <a:lstStyle/>
            <a:p>
              <a:pPr algn="just">
                <a:lnSpc>
                  <a:spcPct val="150000"/>
                </a:lnSpc>
              </a:pPr>
              <a:r>
                <a:rPr lang="en-US" sz="2000" u="none" strike="noStrike" spc="-30">
                  <a:solidFill>
                    <a:srgbClr val="145DA0"/>
                  </a:solidFill>
                  <a:latin typeface="Poppins"/>
                  <a:ea typeface="Poppins"/>
                  <a:cs typeface="Poppins"/>
                  <a:sym typeface="Poppins"/>
                </a:rPr>
                <a:t>Para </a:t>
              </a:r>
              <a:r>
                <a:rPr lang="en-US" sz="2000" u="none" strike="noStrike" spc="-30" err="1">
                  <a:solidFill>
                    <a:srgbClr val="145DA0"/>
                  </a:solidFill>
                  <a:latin typeface="Poppins"/>
                  <a:ea typeface="Poppins"/>
                  <a:cs typeface="Poppins"/>
                  <a:sym typeface="Poppins"/>
                </a:rPr>
                <a:t>documentos</a:t>
              </a:r>
              <a:r>
                <a:rPr lang="en-US" sz="2000" u="none" strike="noStrike" spc="-30">
                  <a:solidFill>
                    <a:srgbClr val="145DA0"/>
                  </a:solidFill>
                  <a:latin typeface="Poppins"/>
                  <a:ea typeface="Poppins"/>
                  <a:cs typeface="Poppins"/>
                  <a:sym typeface="Poppins"/>
                </a:rPr>
                <a:t>, </a:t>
              </a:r>
              <a:r>
                <a:rPr lang="en-US" sz="2000" u="none" strike="noStrike" spc="-30" err="1">
                  <a:solidFill>
                    <a:srgbClr val="145DA0"/>
                  </a:solidFill>
                  <a:latin typeface="Poppins"/>
                  <a:ea typeface="Poppins"/>
                  <a:cs typeface="Poppins"/>
                  <a:sym typeface="Poppins"/>
                </a:rPr>
                <a:t>históricos</a:t>
              </a:r>
              <a:r>
                <a:rPr lang="en-US" sz="2000" u="none" strike="noStrike" spc="-30">
                  <a:solidFill>
                    <a:srgbClr val="145DA0"/>
                  </a:solidFill>
                  <a:latin typeface="Poppins"/>
                  <a:ea typeface="Poppins"/>
                  <a:cs typeface="Poppins"/>
                  <a:sym typeface="Poppins"/>
                </a:rPr>
                <a:t> e dados do </a:t>
              </a:r>
              <a:r>
                <a:rPr lang="en-US" sz="2000" u="none" strike="noStrike" spc="-30" err="1">
                  <a:solidFill>
                    <a:srgbClr val="145DA0"/>
                  </a:solidFill>
                  <a:latin typeface="Poppins"/>
                  <a:ea typeface="Poppins"/>
                  <a:cs typeface="Poppins"/>
                  <a:sym typeface="Poppins"/>
                </a:rPr>
                <a:t>sistema</a:t>
              </a:r>
              <a:r>
                <a:rPr lang="en-US" sz="2000" u="none" strike="noStrike" spc="-30">
                  <a:solidFill>
                    <a:srgbClr val="145DA0"/>
                  </a:solidFill>
                  <a:latin typeface="Poppins"/>
                  <a:ea typeface="Poppins"/>
                  <a:cs typeface="Poppins"/>
                  <a:sym typeface="Poppins"/>
                </a:rPr>
                <a:t>.</a:t>
              </a:r>
            </a:p>
          </p:txBody>
        </p:sp>
        <p:sp>
          <p:nvSpPr>
            <p:cNvPr id="29" name="TextBox 29"/>
            <p:cNvSpPr txBox="1"/>
            <p:nvPr/>
          </p:nvSpPr>
          <p:spPr>
            <a:xfrm>
              <a:off x="7066494" y="4539223"/>
              <a:ext cx="4183477" cy="456279"/>
            </a:xfrm>
            <a:prstGeom prst="rect">
              <a:avLst/>
            </a:prstGeom>
          </p:spPr>
          <p:txBody>
            <a:bodyPr wrap="square" lIns="0" tIns="0" rIns="0" bIns="0" rtlCol="0" anchor="t">
              <a:spAutoFit/>
            </a:bodyPr>
            <a:lstStyle/>
            <a:p>
              <a:pPr algn="ctr">
                <a:lnSpc>
                  <a:spcPts val="3406"/>
                </a:lnSpc>
                <a:spcBef>
                  <a:spcPct val="0"/>
                </a:spcBef>
              </a:pPr>
              <a:r>
                <a:rPr lang="en-US" sz="3600" b="1" err="1">
                  <a:solidFill>
                    <a:srgbClr val="145DA0"/>
                  </a:solidFill>
                  <a:latin typeface="Poppins Bold"/>
                  <a:ea typeface="Poppins Bold"/>
                  <a:cs typeface="Poppins Bold"/>
                  <a:sym typeface="Poppins Bold"/>
                </a:rPr>
                <a:t>Armazenamento</a:t>
              </a:r>
              <a:endParaRPr lang="en-US" sz="3600" b="1">
                <a:solidFill>
                  <a:srgbClr val="145DA0"/>
                </a:solidFill>
                <a:latin typeface="Poppins Bold"/>
                <a:ea typeface="Poppins Bold"/>
                <a:cs typeface="Poppins Bold"/>
                <a:sym typeface="Poppins Bold"/>
              </a:endParaRPr>
            </a:p>
          </p:txBody>
        </p:sp>
        <p:sp>
          <p:nvSpPr>
            <p:cNvPr id="15" name="AutoShape 15"/>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AutoShape 16"/>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sp>
        <p:nvSpPr>
          <p:cNvPr id="17" name="Freeform 17"/>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8" name="Group 18"/>
          <p:cNvGrpSpPr/>
          <p:nvPr/>
        </p:nvGrpSpPr>
        <p:grpSpPr>
          <a:xfrm>
            <a:off x="11803630" y="2427148"/>
            <a:ext cx="4203375" cy="5973865"/>
            <a:chOff x="0" y="0"/>
            <a:chExt cx="1416547" cy="2013207"/>
          </a:xfrm>
        </p:grpSpPr>
        <p:sp>
          <p:nvSpPr>
            <p:cNvPr id="19" name="Freeform 19"/>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20" name="TextBox 20"/>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AutoShape 21"/>
          <p:cNvSpPr/>
          <p:nvPr/>
        </p:nvSpPr>
        <p:spPr>
          <a:xfrm>
            <a:off x="11836861"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22" name="AutoShape 22"/>
          <p:cNvSpPr/>
          <p:nvPr/>
        </p:nvSpPr>
        <p:spPr>
          <a:xfrm>
            <a:off x="11836861"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23" name="TextBox 23"/>
          <p:cNvSpPr txBox="1"/>
          <p:nvPr/>
        </p:nvSpPr>
        <p:spPr>
          <a:xfrm>
            <a:off x="5201580" y="1173142"/>
            <a:ext cx="7884841" cy="815031"/>
          </a:xfrm>
          <a:prstGeom prst="rect">
            <a:avLst/>
          </a:prstGeom>
        </p:spPr>
        <p:txBody>
          <a:bodyPr lIns="0" tIns="0" rIns="0" bIns="0" rtlCol="0" anchor="t">
            <a:spAutoFit/>
          </a:bodyPr>
          <a:lstStyle/>
          <a:p>
            <a:pPr marL="0" lvl="0" indent="0" algn="ctr">
              <a:lnSpc>
                <a:spcPts val="6300"/>
              </a:lnSpc>
              <a:spcBef>
                <a:spcPct val="0"/>
              </a:spcBef>
            </a:pPr>
            <a:r>
              <a:rPr lang="en-US" sz="6600" b="1">
                <a:solidFill>
                  <a:srgbClr val="051D40"/>
                </a:solidFill>
                <a:latin typeface="Montserrat Bold"/>
                <a:ea typeface="Montserrat Bold"/>
                <a:cs typeface="Montserrat Bold"/>
                <a:sym typeface="Montserrat Bold"/>
              </a:rPr>
              <a:t>PRECIFICAÇÃO</a:t>
            </a:r>
          </a:p>
        </p:txBody>
      </p:sp>
      <p:sp>
        <p:nvSpPr>
          <p:cNvPr id="32" name="TextBox 32"/>
          <p:cNvSpPr txBox="1"/>
          <p:nvPr/>
        </p:nvSpPr>
        <p:spPr>
          <a:xfrm>
            <a:off x="12156684" y="5495409"/>
            <a:ext cx="3579202" cy="1341393"/>
          </a:xfrm>
          <a:prstGeom prst="rect">
            <a:avLst/>
          </a:prstGeom>
        </p:spPr>
        <p:txBody>
          <a:bodyPr lIns="0" tIns="0" rIns="0" bIns="0" rtlCol="0" anchor="t">
            <a:spAutoFit/>
          </a:bodyPr>
          <a:lstStyle/>
          <a:p>
            <a:pPr algn="just">
              <a:lnSpc>
                <a:spcPct val="150000"/>
              </a:lnSpc>
            </a:pPr>
            <a:r>
              <a:rPr lang="en-US" sz="2000" u="none" strike="noStrike" spc="-30">
                <a:solidFill>
                  <a:srgbClr val="145DA0"/>
                </a:solidFill>
                <a:latin typeface="Poppins"/>
                <a:ea typeface="Poppins"/>
                <a:cs typeface="Poppins"/>
                <a:sym typeface="Poppins"/>
              </a:rPr>
              <a:t>Para </a:t>
            </a:r>
            <a:r>
              <a:rPr lang="en-US" sz="2000" u="none" strike="noStrike" spc="-30" err="1">
                <a:solidFill>
                  <a:srgbClr val="145DA0"/>
                </a:solidFill>
                <a:latin typeface="Poppins"/>
                <a:ea typeface="Poppins"/>
                <a:cs typeface="Poppins"/>
                <a:sym typeface="Poppins"/>
              </a:rPr>
              <a:t>armazenamento</a:t>
            </a:r>
            <a:r>
              <a:rPr lang="en-US" sz="2000" u="none" strike="noStrike" spc="-30">
                <a:solidFill>
                  <a:srgbClr val="145DA0"/>
                </a:solidFill>
                <a:latin typeface="Poppins"/>
                <a:ea typeface="Poppins"/>
                <a:cs typeface="Poppins"/>
                <a:sym typeface="Poppins"/>
              </a:rPr>
              <a:t> de </a:t>
            </a:r>
            <a:r>
              <a:rPr lang="en-US" sz="2000" u="none" strike="noStrike" spc="-30" err="1">
                <a:solidFill>
                  <a:srgbClr val="145DA0"/>
                </a:solidFill>
                <a:latin typeface="Poppins"/>
                <a:ea typeface="Poppins"/>
                <a:cs typeface="Poppins"/>
                <a:sym typeface="Poppins"/>
              </a:rPr>
              <a:t>usuários</a:t>
            </a:r>
            <a:r>
              <a:rPr lang="en-US" sz="2000" u="none" strike="noStrike" spc="-30">
                <a:solidFill>
                  <a:srgbClr val="145DA0"/>
                </a:solidFill>
                <a:latin typeface="Poppins"/>
                <a:ea typeface="Poppins"/>
                <a:cs typeface="Poppins"/>
                <a:sym typeface="Poppins"/>
              </a:rPr>
              <a:t>, logs e histórico de </a:t>
            </a:r>
            <a:r>
              <a:rPr lang="en-US" sz="2000" u="none" strike="noStrike" spc="-30" err="1">
                <a:solidFill>
                  <a:srgbClr val="145DA0"/>
                </a:solidFill>
                <a:latin typeface="Poppins"/>
                <a:ea typeface="Poppins"/>
                <a:cs typeface="Poppins"/>
                <a:sym typeface="Poppins"/>
              </a:rPr>
              <a:t>consultas</a:t>
            </a:r>
            <a:r>
              <a:rPr lang="en-US" sz="2000" u="none" strike="noStrike" spc="-30">
                <a:solidFill>
                  <a:srgbClr val="145DA0"/>
                </a:solidFill>
                <a:latin typeface="Poppins"/>
                <a:ea typeface="Poppins"/>
                <a:cs typeface="Poppins"/>
                <a:sym typeface="Poppins"/>
              </a:rPr>
              <a:t>.</a:t>
            </a:r>
          </a:p>
        </p:txBody>
      </p:sp>
      <p:sp>
        <p:nvSpPr>
          <p:cNvPr id="33" name="TextBox 33"/>
          <p:cNvSpPr txBox="1"/>
          <p:nvPr/>
        </p:nvSpPr>
        <p:spPr>
          <a:xfrm>
            <a:off x="12124166" y="4453565"/>
            <a:ext cx="3490991" cy="553998"/>
          </a:xfrm>
          <a:prstGeom prst="rect">
            <a:avLst/>
          </a:prstGeom>
        </p:spPr>
        <p:txBody>
          <a:bodyPr lIns="0" tIns="0" rIns="0" bIns="0" rtlCol="0" anchor="t">
            <a:spAutoFit/>
          </a:bodyPr>
          <a:lstStyle/>
          <a:p>
            <a:pPr algn="ctr">
              <a:spcBef>
                <a:spcPct val="0"/>
              </a:spcBef>
            </a:pPr>
            <a:r>
              <a:rPr lang="en-US" sz="3600" b="1">
                <a:solidFill>
                  <a:srgbClr val="145DA0"/>
                </a:solidFill>
                <a:latin typeface="Poppins Bold"/>
                <a:ea typeface="Poppins Bold"/>
                <a:cs typeface="Poppins Bold"/>
                <a:sym typeface="Poppins Bold"/>
              </a:rPr>
              <a:t>Amazon RDS</a:t>
            </a:r>
          </a:p>
        </p:txBody>
      </p:sp>
      <p:grpSp>
        <p:nvGrpSpPr>
          <p:cNvPr id="57" name="Agrupar 56">
            <a:extLst>
              <a:ext uri="{FF2B5EF4-FFF2-40B4-BE49-F238E27FC236}">
                <a16:creationId xmlns:a16="http://schemas.microsoft.com/office/drawing/2014/main" id="{29E2B372-AF50-5AAD-4154-6787195A14FC}"/>
              </a:ext>
            </a:extLst>
          </p:cNvPr>
          <p:cNvGrpSpPr/>
          <p:nvPr/>
        </p:nvGrpSpPr>
        <p:grpSpPr>
          <a:xfrm>
            <a:off x="2189793" y="2353299"/>
            <a:ext cx="4368874" cy="6440482"/>
            <a:chOff x="6958965" y="2353299"/>
            <a:chExt cx="4368874" cy="6440482"/>
          </a:xfrm>
        </p:grpSpPr>
        <p:sp>
          <p:nvSpPr>
            <p:cNvPr id="58" name="Freeform 11">
              <a:extLst>
                <a:ext uri="{FF2B5EF4-FFF2-40B4-BE49-F238E27FC236}">
                  <a16:creationId xmlns:a16="http://schemas.microsoft.com/office/drawing/2014/main" id="{F7B81B60-2940-0E54-31BE-D8CE39CC3EE1}"/>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59" name="Group 12">
              <a:extLst>
                <a:ext uri="{FF2B5EF4-FFF2-40B4-BE49-F238E27FC236}">
                  <a16:creationId xmlns:a16="http://schemas.microsoft.com/office/drawing/2014/main" id="{CEF7BF97-370F-1120-4317-E9C2E9785C15}"/>
                </a:ext>
              </a:extLst>
            </p:cNvPr>
            <p:cNvGrpSpPr/>
            <p:nvPr/>
          </p:nvGrpSpPr>
          <p:grpSpPr>
            <a:xfrm>
              <a:off x="7041715" y="2353299"/>
              <a:ext cx="4203375" cy="6086921"/>
              <a:chOff x="0" y="-38100"/>
              <a:chExt cx="1416547" cy="2051307"/>
            </a:xfrm>
          </p:grpSpPr>
          <p:sp>
            <p:nvSpPr>
              <p:cNvPr id="67" name="Freeform 13">
                <a:extLst>
                  <a:ext uri="{FF2B5EF4-FFF2-40B4-BE49-F238E27FC236}">
                    <a16:creationId xmlns:a16="http://schemas.microsoft.com/office/drawing/2014/main" id="{4C4F1315-01E4-ADA4-E3E4-6C23BC919688}"/>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68" name="TextBox 14">
                <a:extLst>
                  <a:ext uri="{FF2B5EF4-FFF2-40B4-BE49-F238E27FC236}">
                    <a16:creationId xmlns:a16="http://schemas.microsoft.com/office/drawing/2014/main" id="{27E4E712-C73D-3903-233E-EAFBA5AABA9E}"/>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0" name="TextBox 28">
              <a:extLst>
                <a:ext uri="{FF2B5EF4-FFF2-40B4-BE49-F238E27FC236}">
                  <a16:creationId xmlns:a16="http://schemas.microsoft.com/office/drawing/2014/main" id="{2CADC695-9DDC-72B4-951C-EA00310A6249}"/>
                </a:ext>
              </a:extLst>
            </p:cNvPr>
            <p:cNvSpPr txBox="1"/>
            <p:nvPr/>
          </p:nvSpPr>
          <p:spPr>
            <a:xfrm>
              <a:off x="7433777" y="5725550"/>
              <a:ext cx="3200400" cy="879728"/>
            </a:xfrm>
            <a:prstGeom prst="rect">
              <a:avLst/>
            </a:prstGeom>
          </p:spPr>
          <p:txBody>
            <a:bodyPr wrap="square" lIns="0" tIns="0" rIns="0" bIns="0" rtlCol="0" anchor="t">
              <a:spAutoFit/>
            </a:bodyPr>
            <a:lstStyle/>
            <a:p>
              <a:pPr algn="just">
                <a:lnSpc>
                  <a:spcPct val="150000"/>
                </a:lnSpc>
              </a:pPr>
              <a:r>
                <a:rPr lang="en-US" sz="2000" u="none" strike="noStrike" spc="-30" err="1">
                  <a:solidFill>
                    <a:srgbClr val="145DA0"/>
                  </a:solidFill>
                  <a:latin typeface="Poppins"/>
                  <a:ea typeface="Poppins"/>
                  <a:cs typeface="Poppins"/>
                  <a:sym typeface="Poppins"/>
                </a:rPr>
                <a:t>Hospeda</a:t>
              </a:r>
              <a:r>
                <a:rPr lang="en-US" sz="2000" u="none" strike="noStrike" spc="-30">
                  <a:solidFill>
                    <a:srgbClr val="145DA0"/>
                  </a:solidFill>
                  <a:latin typeface="Poppins"/>
                  <a:ea typeface="Poppins"/>
                  <a:cs typeface="Poppins"/>
                  <a:sym typeface="Poppins"/>
                </a:rPr>
                <a:t> o backend do Sistema, </a:t>
              </a:r>
              <a:r>
                <a:rPr lang="en-US" sz="2000" u="none" strike="noStrike" spc="-30" err="1">
                  <a:solidFill>
                    <a:srgbClr val="145DA0"/>
                  </a:solidFill>
                  <a:latin typeface="Poppins"/>
                  <a:ea typeface="Poppins"/>
                  <a:cs typeface="Poppins"/>
                  <a:sym typeface="Poppins"/>
                </a:rPr>
                <a:t>incluindo</a:t>
              </a:r>
              <a:r>
                <a:rPr lang="en-US" sz="2000" u="none" strike="noStrike" spc="-30">
                  <a:solidFill>
                    <a:srgbClr val="145DA0"/>
                  </a:solidFill>
                  <a:latin typeface="Poppins"/>
                  <a:ea typeface="Poppins"/>
                  <a:cs typeface="Poppins"/>
                  <a:sym typeface="Poppins"/>
                </a:rPr>
                <a:t> a </a:t>
              </a:r>
              <a:r>
                <a:rPr lang="en-US" sz="2000" u="none" strike="noStrike" spc="-30" err="1">
                  <a:solidFill>
                    <a:srgbClr val="145DA0"/>
                  </a:solidFill>
                  <a:latin typeface="Poppins"/>
                  <a:ea typeface="Poppins"/>
                  <a:cs typeface="Poppins"/>
                  <a:sym typeface="Poppins"/>
                </a:rPr>
                <a:t>api</a:t>
              </a:r>
              <a:r>
                <a:rPr lang="en-US" sz="2000" u="none" strike="noStrike" spc="-30">
                  <a:solidFill>
                    <a:srgbClr val="145DA0"/>
                  </a:solidFill>
                  <a:latin typeface="Poppins"/>
                  <a:ea typeface="Poppins"/>
                  <a:cs typeface="Poppins"/>
                  <a:sym typeface="Poppins"/>
                </a:rPr>
                <a:t>. </a:t>
              </a:r>
            </a:p>
          </p:txBody>
        </p:sp>
        <p:sp>
          <p:nvSpPr>
            <p:cNvPr id="61" name="TextBox 29">
              <a:extLst>
                <a:ext uri="{FF2B5EF4-FFF2-40B4-BE49-F238E27FC236}">
                  <a16:creationId xmlns:a16="http://schemas.microsoft.com/office/drawing/2014/main" id="{B3473D12-4CED-D59C-A755-B49BDF298DCC}"/>
                </a:ext>
              </a:extLst>
            </p:cNvPr>
            <p:cNvSpPr txBox="1"/>
            <p:nvPr/>
          </p:nvSpPr>
          <p:spPr>
            <a:xfrm>
              <a:off x="6958965" y="4465847"/>
              <a:ext cx="4368874" cy="615553"/>
            </a:xfrm>
            <a:prstGeom prst="rect">
              <a:avLst/>
            </a:prstGeom>
          </p:spPr>
          <p:txBody>
            <a:bodyPr wrap="square" lIns="0" tIns="0" rIns="0" bIns="0" rtlCol="0" anchor="t">
              <a:spAutoFit/>
            </a:bodyPr>
            <a:lstStyle/>
            <a:p>
              <a:pPr algn="ctr">
                <a:spcBef>
                  <a:spcPct val="0"/>
                </a:spcBef>
              </a:pPr>
              <a:r>
                <a:rPr lang="en-US" sz="4000" b="1" err="1">
                  <a:solidFill>
                    <a:srgbClr val="145DA0"/>
                  </a:solidFill>
                  <a:latin typeface="Poppins Bold"/>
                  <a:ea typeface="Poppins Bold"/>
                  <a:cs typeface="Poppins Bold"/>
                  <a:sym typeface="Poppins Bold"/>
                </a:rPr>
                <a:t>Servidor</a:t>
              </a:r>
              <a:r>
                <a:rPr lang="en-US" sz="4000" b="1">
                  <a:solidFill>
                    <a:srgbClr val="145DA0"/>
                  </a:solidFill>
                  <a:latin typeface="Poppins Bold"/>
                  <a:ea typeface="Poppins Bold"/>
                  <a:cs typeface="Poppins Bold"/>
                  <a:sym typeface="Poppins Bold"/>
                </a:rPr>
                <a:t> AWS</a:t>
              </a:r>
            </a:p>
          </p:txBody>
        </p:sp>
        <p:sp>
          <p:nvSpPr>
            <p:cNvPr id="62" name="TextBox 30">
              <a:extLst>
                <a:ext uri="{FF2B5EF4-FFF2-40B4-BE49-F238E27FC236}">
                  <a16:creationId xmlns:a16="http://schemas.microsoft.com/office/drawing/2014/main" id="{3B673A9A-99D3-2AB1-A0E6-E301DC6FA6E2}"/>
                </a:ext>
              </a:extLst>
            </p:cNvPr>
            <p:cNvSpPr txBox="1"/>
            <p:nvPr/>
          </p:nvSpPr>
          <p:spPr>
            <a:xfrm>
              <a:off x="7642148" y="7260737"/>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3600</a:t>
              </a:r>
            </a:p>
          </p:txBody>
        </p:sp>
        <p:sp>
          <p:nvSpPr>
            <p:cNvPr id="63" name="TextBox 31">
              <a:extLst>
                <a:ext uri="{FF2B5EF4-FFF2-40B4-BE49-F238E27FC236}">
                  <a16:creationId xmlns:a16="http://schemas.microsoft.com/office/drawing/2014/main" id="{C50AF21A-87D6-9305-CBE1-8DF71A2C4DB2}"/>
                </a:ext>
              </a:extLst>
            </p:cNvPr>
            <p:cNvSpPr txBox="1"/>
            <p:nvPr/>
          </p:nvSpPr>
          <p:spPr>
            <a:xfrm>
              <a:off x="7066494" y="7457029"/>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65" name="AutoShape 15">
              <a:extLst>
                <a:ext uri="{FF2B5EF4-FFF2-40B4-BE49-F238E27FC236}">
                  <a16:creationId xmlns:a16="http://schemas.microsoft.com/office/drawing/2014/main" id="{252F4575-1755-82F4-19D9-D3A64E0B2A0C}"/>
                </a:ext>
              </a:extLst>
            </p:cNvPr>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66" name="AutoShape 16">
              <a:extLst>
                <a:ext uri="{FF2B5EF4-FFF2-40B4-BE49-F238E27FC236}">
                  <a16:creationId xmlns:a16="http://schemas.microsoft.com/office/drawing/2014/main" id="{050A6246-4F79-B1BA-C9DA-4BF1959BCE7E}"/>
                </a:ext>
              </a:extLst>
            </p:cNvPr>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pic>
        <p:nvPicPr>
          <p:cNvPr id="70" name="Imagem 69" descr="Interface gráfica do usuário, Aplicativo&#10;&#10;O conteúdo gerado por IA pode estar incorreto.">
            <a:extLst>
              <a:ext uri="{FF2B5EF4-FFF2-40B4-BE49-F238E27FC236}">
                <a16:creationId xmlns:a16="http://schemas.microsoft.com/office/drawing/2014/main" id="{AA4D496F-4D06-65DE-26AF-C7364F42C151}"/>
              </a:ext>
            </a:extLst>
          </p:cNvPr>
          <p:cNvPicPr>
            <a:picLocks noChangeAspect="1"/>
          </p:cNvPicPr>
          <p:nvPr/>
        </p:nvPicPr>
        <p:blipFill>
          <a:blip r:embed="rId3">
            <a:extLst>
              <a:ext uri="{28A0092B-C50C-407E-A947-70E740481C1C}">
                <a14:useLocalDpi xmlns:a14="http://schemas.microsoft.com/office/drawing/2010/main" val="0"/>
              </a:ext>
            </a:extLst>
          </a:blip>
          <a:srcRect l="18746" t="27035" r="70836" b="55206"/>
          <a:stretch>
            <a:fillRect/>
          </a:stretch>
        </p:blipFill>
        <p:spPr>
          <a:xfrm>
            <a:off x="3421730" y="2506279"/>
            <a:ext cx="1905000" cy="1826722"/>
          </a:xfrm>
          <a:prstGeom prst="rect">
            <a:avLst/>
          </a:prstGeom>
        </p:spPr>
      </p:pic>
      <p:pic>
        <p:nvPicPr>
          <p:cNvPr id="71" name="Imagem 70" descr="Interface gráfica do usuário, Aplicativo&#10;&#10;O conteúdo gerado por IA pode estar incorreto.">
            <a:extLst>
              <a:ext uri="{FF2B5EF4-FFF2-40B4-BE49-F238E27FC236}">
                <a16:creationId xmlns:a16="http://schemas.microsoft.com/office/drawing/2014/main" id="{DB13AA61-E290-9E7A-68A1-5A4F3B11BC85}"/>
              </a:ext>
            </a:extLst>
          </p:cNvPr>
          <p:cNvPicPr>
            <a:picLocks noChangeAspect="1"/>
          </p:cNvPicPr>
          <p:nvPr/>
        </p:nvPicPr>
        <p:blipFill>
          <a:blip r:embed="rId3">
            <a:extLst>
              <a:ext uri="{28A0092B-C50C-407E-A947-70E740481C1C}">
                <a14:useLocalDpi xmlns:a14="http://schemas.microsoft.com/office/drawing/2010/main" val="0"/>
              </a:ext>
            </a:extLst>
          </a:blip>
          <a:srcRect l="44576" t="27371" r="44590" b="54870"/>
          <a:stretch>
            <a:fillRect/>
          </a:stretch>
        </p:blipFill>
        <p:spPr>
          <a:xfrm>
            <a:off x="8152802" y="2491779"/>
            <a:ext cx="1981199" cy="1826722"/>
          </a:xfrm>
          <a:prstGeom prst="rect">
            <a:avLst/>
          </a:prstGeom>
        </p:spPr>
      </p:pic>
      <p:sp>
        <p:nvSpPr>
          <p:cNvPr id="73" name="TextBox 31">
            <a:extLst>
              <a:ext uri="{FF2B5EF4-FFF2-40B4-BE49-F238E27FC236}">
                <a16:creationId xmlns:a16="http://schemas.microsoft.com/office/drawing/2014/main" id="{106246CA-2F5E-F416-0D01-AB16340A44D0}"/>
              </a:ext>
            </a:extLst>
          </p:cNvPr>
          <p:cNvSpPr txBox="1"/>
          <p:nvPr/>
        </p:nvSpPr>
        <p:spPr>
          <a:xfrm>
            <a:off x="5243230" y="7630271"/>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sp>
        <p:nvSpPr>
          <p:cNvPr id="76" name="TextBox 30">
            <a:extLst>
              <a:ext uri="{FF2B5EF4-FFF2-40B4-BE49-F238E27FC236}">
                <a16:creationId xmlns:a16="http://schemas.microsoft.com/office/drawing/2014/main" id="{CE65B70A-2B38-042F-E884-4CFD17AA4857}"/>
              </a:ext>
            </a:extLst>
          </p:cNvPr>
          <p:cNvSpPr txBox="1"/>
          <p:nvPr/>
        </p:nvSpPr>
        <p:spPr>
          <a:xfrm>
            <a:off x="7752170" y="7167073"/>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600</a:t>
            </a:r>
          </a:p>
        </p:txBody>
      </p:sp>
      <p:sp>
        <p:nvSpPr>
          <p:cNvPr id="77" name="TextBox 31">
            <a:extLst>
              <a:ext uri="{FF2B5EF4-FFF2-40B4-BE49-F238E27FC236}">
                <a16:creationId xmlns:a16="http://schemas.microsoft.com/office/drawing/2014/main" id="{6F2D8DAC-72ED-1E36-6A9A-2147FFC94809}"/>
              </a:ext>
            </a:extLst>
          </p:cNvPr>
          <p:cNvSpPr txBox="1"/>
          <p:nvPr/>
        </p:nvSpPr>
        <p:spPr>
          <a:xfrm>
            <a:off x="7373446" y="750620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78" name="TextBox 31">
            <a:extLst>
              <a:ext uri="{FF2B5EF4-FFF2-40B4-BE49-F238E27FC236}">
                <a16:creationId xmlns:a16="http://schemas.microsoft.com/office/drawing/2014/main" id="{FD8B68FB-D456-1888-F695-E0DACA2000AD}"/>
              </a:ext>
            </a:extLst>
          </p:cNvPr>
          <p:cNvSpPr txBox="1"/>
          <p:nvPr/>
        </p:nvSpPr>
        <p:spPr>
          <a:xfrm>
            <a:off x="9893339" y="7558877"/>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pic>
        <p:nvPicPr>
          <p:cNvPr id="80" name="Imagem 79" descr="Interface gráfica do usuário, Aplicativo&#10;&#10;O conteúdo gerado por IA pode estar incorreto.">
            <a:extLst>
              <a:ext uri="{FF2B5EF4-FFF2-40B4-BE49-F238E27FC236}">
                <a16:creationId xmlns:a16="http://schemas.microsoft.com/office/drawing/2014/main" id="{7F523748-8E53-905F-3F45-17D13CAE2B44}"/>
              </a:ext>
            </a:extLst>
          </p:cNvPr>
          <p:cNvPicPr>
            <a:picLocks noChangeAspect="1"/>
          </p:cNvPicPr>
          <p:nvPr/>
        </p:nvPicPr>
        <p:blipFill>
          <a:blip r:embed="rId4">
            <a:extLst>
              <a:ext uri="{28A0092B-C50C-407E-A947-70E740481C1C}">
                <a14:useLocalDpi xmlns:a14="http://schemas.microsoft.com/office/drawing/2010/main" val="0"/>
              </a:ext>
            </a:extLst>
          </a:blip>
          <a:srcRect l="65983" t="28089" r="23183" b="54753"/>
          <a:stretch>
            <a:fillRect/>
          </a:stretch>
        </p:blipFill>
        <p:spPr>
          <a:xfrm>
            <a:off x="12879063" y="2601804"/>
            <a:ext cx="1981199" cy="1764702"/>
          </a:xfrm>
          <a:prstGeom prst="rect">
            <a:avLst/>
          </a:prstGeom>
        </p:spPr>
      </p:pic>
      <p:sp>
        <p:nvSpPr>
          <p:cNvPr id="81" name="TextBox 30">
            <a:extLst>
              <a:ext uri="{FF2B5EF4-FFF2-40B4-BE49-F238E27FC236}">
                <a16:creationId xmlns:a16="http://schemas.microsoft.com/office/drawing/2014/main" id="{EE025B87-01D1-5840-D46D-76604A0F9290}"/>
              </a:ext>
            </a:extLst>
          </p:cNvPr>
          <p:cNvSpPr txBox="1"/>
          <p:nvPr/>
        </p:nvSpPr>
        <p:spPr>
          <a:xfrm>
            <a:off x="12535408" y="7167073"/>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1800</a:t>
            </a:r>
          </a:p>
        </p:txBody>
      </p:sp>
      <p:sp>
        <p:nvSpPr>
          <p:cNvPr id="82" name="TextBox 31">
            <a:extLst>
              <a:ext uri="{FF2B5EF4-FFF2-40B4-BE49-F238E27FC236}">
                <a16:creationId xmlns:a16="http://schemas.microsoft.com/office/drawing/2014/main" id="{74823885-7FF6-2946-F23F-217CC9370F20}"/>
              </a:ext>
            </a:extLst>
          </p:cNvPr>
          <p:cNvSpPr txBox="1"/>
          <p:nvPr/>
        </p:nvSpPr>
        <p:spPr>
          <a:xfrm>
            <a:off x="11955545" y="750620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83" name="TextBox 31">
            <a:extLst>
              <a:ext uri="{FF2B5EF4-FFF2-40B4-BE49-F238E27FC236}">
                <a16:creationId xmlns:a16="http://schemas.microsoft.com/office/drawing/2014/main" id="{CBEF0C2A-3848-44BA-1395-32AF0546E6BF}"/>
              </a:ext>
            </a:extLst>
          </p:cNvPr>
          <p:cNvSpPr txBox="1"/>
          <p:nvPr/>
        </p:nvSpPr>
        <p:spPr>
          <a:xfrm>
            <a:off x="14856735" y="7558877"/>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sp>
        <p:nvSpPr>
          <p:cNvPr id="84" name="Espaço Reservado para Número de Slide 83">
            <a:extLst>
              <a:ext uri="{FF2B5EF4-FFF2-40B4-BE49-F238E27FC236}">
                <a16:creationId xmlns:a16="http://schemas.microsoft.com/office/drawing/2014/main" id="{7352E2D9-8E25-7957-32DD-BC3A89CC7E49}"/>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937239D-F5A9-3296-FC2B-391692751448}"/>
            </a:ext>
          </a:extLst>
        </p:cNvPr>
        <p:cNvGrpSpPr/>
        <p:nvPr/>
      </p:nvGrpSpPr>
      <p:grpSpPr>
        <a:xfrm>
          <a:off x="0" y="0"/>
          <a:ext cx="0" cy="0"/>
          <a:chOff x="0" y="0"/>
          <a:chExt cx="0" cy="0"/>
        </a:xfrm>
      </p:grpSpPr>
      <p:grpSp>
        <p:nvGrpSpPr>
          <p:cNvPr id="39" name="Agrupar 38">
            <a:extLst>
              <a:ext uri="{FF2B5EF4-FFF2-40B4-BE49-F238E27FC236}">
                <a16:creationId xmlns:a16="http://schemas.microsoft.com/office/drawing/2014/main" id="{15A1610E-546C-99B2-C455-656792700FF0}"/>
              </a:ext>
            </a:extLst>
          </p:cNvPr>
          <p:cNvGrpSpPr/>
          <p:nvPr/>
        </p:nvGrpSpPr>
        <p:grpSpPr>
          <a:xfrm>
            <a:off x="11142473" y="3924300"/>
            <a:ext cx="4935727" cy="2514600"/>
            <a:chOff x="7041715" y="2353299"/>
            <a:chExt cx="4203375" cy="6440482"/>
          </a:xfrm>
        </p:grpSpPr>
        <p:sp>
          <p:nvSpPr>
            <p:cNvPr id="43" name="Freeform 11">
              <a:extLst>
                <a:ext uri="{FF2B5EF4-FFF2-40B4-BE49-F238E27FC236}">
                  <a16:creationId xmlns:a16="http://schemas.microsoft.com/office/drawing/2014/main" id="{091A2EFA-14DF-A4C7-D5F3-C06D93B3AD8E}"/>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44" name="Group 12">
              <a:extLst>
                <a:ext uri="{FF2B5EF4-FFF2-40B4-BE49-F238E27FC236}">
                  <a16:creationId xmlns:a16="http://schemas.microsoft.com/office/drawing/2014/main" id="{0E58698A-0FF5-C3A4-60B9-1F9DAD9BEBE7}"/>
                </a:ext>
              </a:extLst>
            </p:cNvPr>
            <p:cNvGrpSpPr/>
            <p:nvPr/>
          </p:nvGrpSpPr>
          <p:grpSpPr>
            <a:xfrm>
              <a:off x="7041715" y="2353299"/>
              <a:ext cx="4203375" cy="6086921"/>
              <a:chOff x="0" y="-38100"/>
              <a:chExt cx="1416547" cy="2051307"/>
            </a:xfrm>
          </p:grpSpPr>
          <p:sp>
            <p:nvSpPr>
              <p:cNvPr id="49" name="Freeform 13">
                <a:extLst>
                  <a:ext uri="{FF2B5EF4-FFF2-40B4-BE49-F238E27FC236}">
                    <a16:creationId xmlns:a16="http://schemas.microsoft.com/office/drawing/2014/main" id="{7A3115FD-7576-A8E5-8F40-A21D798D1F54}"/>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50" name="TextBox 14">
                <a:extLst>
                  <a:ext uri="{FF2B5EF4-FFF2-40B4-BE49-F238E27FC236}">
                    <a16:creationId xmlns:a16="http://schemas.microsoft.com/office/drawing/2014/main" id="{0B30DD4C-6669-7C99-737D-0F87B4913060}"/>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grpSp>
      <p:sp>
        <p:nvSpPr>
          <p:cNvPr id="23" name="TextBox 23">
            <a:extLst>
              <a:ext uri="{FF2B5EF4-FFF2-40B4-BE49-F238E27FC236}">
                <a16:creationId xmlns:a16="http://schemas.microsoft.com/office/drawing/2014/main" id="{13C04A6C-779F-2521-2776-3B39534E632C}"/>
              </a:ext>
            </a:extLst>
          </p:cNvPr>
          <p:cNvSpPr txBox="1"/>
          <p:nvPr/>
        </p:nvSpPr>
        <p:spPr>
          <a:xfrm>
            <a:off x="5201580" y="1173142"/>
            <a:ext cx="7884841" cy="815031"/>
          </a:xfrm>
          <a:prstGeom prst="rect">
            <a:avLst/>
          </a:prstGeom>
        </p:spPr>
        <p:txBody>
          <a:bodyPr lIns="0" tIns="0" rIns="0" bIns="0" rtlCol="0" anchor="t">
            <a:spAutoFit/>
          </a:bodyPr>
          <a:lstStyle/>
          <a:p>
            <a:pPr marL="0" lvl="0" indent="0" algn="ctr">
              <a:lnSpc>
                <a:spcPts val="6300"/>
              </a:lnSpc>
              <a:spcBef>
                <a:spcPct val="0"/>
              </a:spcBef>
            </a:pPr>
            <a:r>
              <a:rPr lang="en-US" sz="6600" b="1">
                <a:solidFill>
                  <a:srgbClr val="051D40"/>
                </a:solidFill>
                <a:latin typeface="Montserrat Bold"/>
                <a:ea typeface="Montserrat Bold"/>
                <a:cs typeface="Montserrat Bold"/>
                <a:sym typeface="Montserrat Bold"/>
              </a:rPr>
              <a:t>PRECIFICAÇÃO</a:t>
            </a:r>
          </a:p>
        </p:txBody>
      </p:sp>
      <p:grpSp>
        <p:nvGrpSpPr>
          <p:cNvPr id="27" name="Agrupar 26">
            <a:extLst>
              <a:ext uri="{FF2B5EF4-FFF2-40B4-BE49-F238E27FC236}">
                <a16:creationId xmlns:a16="http://schemas.microsoft.com/office/drawing/2014/main" id="{2326728C-03CA-9038-BC3C-5F6CEEF28372}"/>
              </a:ext>
            </a:extLst>
          </p:cNvPr>
          <p:cNvGrpSpPr/>
          <p:nvPr/>
        </p:nvGrpSpPr>
        <p:grpSpPr>
          <a:xfrm>
            <a:off x="4267200" y="2324100"/>
            <a:ext cx="4458110" cy="6440482"/>
            <a:chOff x="6871296" y="2353299"/>
            <a:chExt cx="4458110" cy="6440482"/>
          </a:xfrm>
        </p:grpSpPr>
        <p:grpSp>
          <p:nvGrpSpPr>
            <p:cNvPr id="26" name="Agrupar 25">
              <a:extLst>
                <a:ext uri="{FF2B5EF4-FFF2-40B4-BE49-F238E27FC236}">
                  <a16:creationId xmlns:a16="http://schemas.microsoft.com/office/drawing/2014/main" id="{D34F0D05-4F4C-94B2-7F63-6449C1CA03C1}"/>
                </a:ext>
              </a:extLst>
            </p:cNvPr>
            <p:cNvGrpSpPr/>
            <p:nvPr/>
          </p:nvGrpSpPr>
          <p:grpSpPr>
            <a:xfrm>
              <a:off x="6871296" y="2353299"/>
              <a:ext cx="4458110" cy="6440482"/>
              <a:chOff x="6871296" y="2353299"/>
              <a:chExt cx="4458110" cy="6440482"/>
            </a:xfrm>
          </p:grpSpPr>
          <p:grpSp>
            <p:nvGrpSpPr>
              <p:cNvPr id="55" name="Agrupar 54">
                <a:extLst>
                  <a:ext uri="{FF2B5EF4-FFF2-40B4-BE49-F238E27FC236}">
                    <a16:creationId xmlns:a16="http://schemas.microsoft.com/office/drawing/2014/main" id="{B6C4B082-1115-C1A9-85ED-C3A4EE9208EF}"/>
                  </a:ext>
                </a:extLst>
              </p:cNvPr>
              <p:cNvGrpSpPr/>
              <p:nvPr/>
            </p:nvGrpSpPr>
            <p:grpSpPr>
              <a:xfrm>
                <a:off x="7041715" y="2353299"/>
                <a:ext cx="4208256" cy="6440482"/>
                <a:chOff x="7041715" y="2353299"/>
                <a:chExt cx="4208256" cy="6440482"/>
              </a:xfrm>
            </p:grpSpPr>
            <p:sp>
              <p:nvSpPr>
                <p:cNvPr id="11" name="Freeform 11">
                  <a:extLst>
                    <a:ext uri="{FF2B5EF4-FFF2-40B4-BE49-F238E27FC236}">
                      <a16:creationId xmlns:a16="http://schemas.microsoft.com/office/drawing/2014/main" id="{981CB3A0-F177-9DA4-0339-94534C2F869A}"/>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2" name="Group 12">
                  <a:extLst>
                    <a:ext uri="{FF2B5EF4-FFF2-40B4-BE49-F238E27FC236}">
                      <a16:creationId xmlns:a16="http://schemas.microsoft.com/office/drawing/2014/main" id="{47D0E2A0-00BB-F4E5-01D7-7C1EF1B4936F}"/>
                    </a:ext>
                  </a:extLst>
                </p:cNvPr>
                <p:cNvGrpSpPr/>
                <p:nvPr/>
              </p:nvGrpSpPr>
              <p:grpSpPr>
                <a:xfrm>
                  <a:off x="7041715" y="2353299"/>
                  <a:ext cx="4203375" cy="6086921"/>
                  <a:chOff x="0" y="-38100"/>
                  <a:chExt cx="1416547" cy="2051307"/>
                </a:xfrm>
              </p:grpSpPr>
              <p:sp>
                <p:nvSpPr>
                  <p:cNvPr id="13" name="Freeform 13">
                    <a:extLst>
                      <a:ext uri="{FF2B5EF4-FFF2-40B4-BE49-F238E27FC236}">
                        <a16:creationId xmlns:a16="http://schemas.microsoft.com/office/drawing/2014/main" id="{6B5A8CD0-CB06-731C-2114-73B704FD1E14}"/>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14" name="TextBox 14">
                    <a:extLst>
                      <a:ext uri="{FF2B5EF4-FFF2-40B4-BE49-F238E27FC236}">
                        <a16:creationId xmlns:a16="http://schemas.microsoft.com/office/drawing/2014/main" id="{D889EE9A-293F-3143-BBCE-31165407FCF0}"/>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a:extLst>
                    <a:ext uri="{FF2B5EF4-FFF2-40B4-BE49-F238E27FC236}">
                      <a16:creationId xmlns:a16="http://schemas.microsoft.com/office/drawing/2014/main" id="{C3539194-6211-ABED-5CC1-FF80483A55CD}"/>
                    </a:ext>
                  </a:extLst>
                </p:cNvPr>
                <p:cNvSpPr txBox="1"/>
                <p:nvPr/>
              </p:nvSpPr>
              <p:spPr>
                <a:xfrm>
                  <a:off x="7354399" y="5508736"/>
                  <a:ext cx="3579202" cy="1341393"/>
                </a:xfrm>
                <a:prstGeom prst="rect">
                  <a:avLst/>
                </a:prstGeom>
              </p:spPr>
              <p:txBody>
                <a:bodyPr lIns="0" tIns="0" rIns="0" bIns="0" rtlCol="0" anchor="t">
                  <a:spAutoFit/>
                </a:bodyPr>
                <a:lstStyle/>
                <a:p>
                  <a:pPr algn="just">
                    <a:lnSpc>
                      <a:spcPct val="150000"/>
                    </a:lnSpc>
                  </a:pPr>
                  <a:r>
                    <a:rPr lang="en-US" sz="2000" u="none" strike="noStrike" spc="-30" err="1">
                      <a:solidFill>
                        <a:srgbClr val="145DA0"/>
                      </a:solidFill>
                      <a:latin typeface="Poppins"/>
                      <a:ea typeface="Poppins"/>
                      <a:cs typeface="Poppins"/>
                      <a:sym typeface="Poppins"/>
                    </a:rPr>
                    <a:t>Correções</a:t>
                  </a:r>
                  <a:r>
                    <a:rPr lang="en-US" sz="2000" u="none" strike="noStrike" spc="-30">
                      <a:solidFill>
                        <a:srgbClr val="145DA0"/>
                      </a:solidFill>
                      <a:latin typeface="Poppins"/>
                      <a:ea typeface="Poppins"/>
                      <a:cs typeface="Poppins"/>
                      <a:sym typeface="Poppins"/>
                    </a:rPr>
                    <a:t>, </a:t>
                  </a:r>
                  <a:r>
                    <a:rPr lang="en-US" sz="2000" u="none" strike="noStrike" spc="-30" err="1">
                      <a:solidFill>
                        <a:srgbClr val="145DA0"/>
                      </a:solidFill>
                      <a:latin typeface="Poppins"/>
                      <a:ea typeface="Poppins"/>
                      <a:cs typeface="Poppins"/>
                      <a:sym typeface="Poppins"/>
                    </a:rPr>
                    <a:t>atualização</a:t>
                  </a:r>
                  <a:r>
                    <a:rPr lang="en-US" sz="2000" u="none" strike="noStrike" spc="-30">
                      <a:solidFill>
                        <a:srgbClr val="145DA0"/>
                      </a:solidFill>
                      <a:latin typeface="Poppins"/>
                      <a:ea typeface="Poppins"/>
                      <a:cs typeface="Poppins"/>
                      <a:sym typeface="Poppins"/>
                    </a:rPr>
                    <a:t> de </a:t>
                  </a:r>
                  <a:r>
                    <a:rPr lang="en-US" sz="2000" u="none" strike="noStrike" spc="-30" err="1">
                      <a:solidFill>
                        <a:srgbClr val="145DA0"/>
                      </a:solidFill>
                      <a:latin typeface="Poppins"/>
                      <a:ea typeface="Poppins"/>
                      <a:cs typeface="Poppins"/>
                      <a:sym typeface="Poppins"/>
                    </a:rPr>
                    <a:t>segurança</a:t>
                  </a:r>
                  <a:r>
                    <a:rPr lang="en-US" sz="2000" u="none" strike="noStrike" spc="-30">
                      <a:solidFill>
                        <a:srgbClr val="145DA0"/>
                      </a:solidFill>
                      <a:latin typeface="Poppins"/>
                      <a:ea typeface="Poppins"/>
                      <a:cs typeface="Poppins"/>
                      <a:sym typeface="Poppins"/>
                    </a:rPr>
                    <a:t> e </a:t>
                  </a:r>
                  <a:r>
                    <a:rPr lang="en-US" sz="2000" u="none" strike="noStrike" spc="-30" err="1">
                      <a:solidFill>
                        <a:srgbClr val="145DA0"/>
                      </a:solidFill>
                      <a:latin typeface="Poppins"/>
                      <a:ea typeface="Poppins"/>
                      <a:cs typeface="Poppins"/>
                      <a:sym typeface="Poppins"/>
                    </a:rPr>
                    <a:t>melhorias</a:t>
                  </a:r>
                  <a:r>
                    <a:rPr lang="en-US" sz="2000" u="none" strike="noStrike" spc="-30">
                      <a:solidFill>
                        <a:srgbClr val="145DA0"/>
                      </a:solidFill>
                      <a:latin typeface="Poppins"/>
                      <a:ea typeface="Poppins"/>
                      <a:cs typeface="Poppins"/>
                      <a:sym typeface="Poppins"/>
                    </a:rPr>
                    <a:t> do Sistema.</a:t>
                  </a:r>
                </a:p>
              </p:txBody>
            </p:sp>
            <p:sp>
              <p:nvSpPr>
                <p:cNvPr id="29" name="TextBox 29">
                  <a:extLst>
                    <a:ext uri="{FF2B5EF4-FFF2-40B4-BE49-F238E27FC236}">
                      <a16:creationId xmlns:a16="http://schemas.microsoft.com/office/drawing/2014/main" id="{F97DC277-BD36-A0D9-DEF4-D38083214DDA}"/>
                    </a:ext>
                  </a:extLst>
                </p:cNvPr>
                <p:cNvSpPr txBox="1"/>
                <p:nvPr/>
              </p:nvSpPr>
              <p:spPr>
                <a:xfrm>
                  <a:off x="7066494" y="4613304"/>
                  <a:ext cx="4183477" cy="456279"/>
                </a:xfrm>
                <a:prstGeom prst="rect">
                  <a:avLst/>
                </a:prstGeom>
              </p:spPr>
              <p:txBody>
                <a:bodyPr wrap="square" lIns="0" tIns="0" rIns="0" bIns="0" rtlCol="0" anchor="t">
                  <a:spAutoFit/>
                </a:bodyPr>
                <a:lstStyle/>
                <a:p>
                  <a:pPr algn="ctr">
                    <a:lnSpc>
                      <a:spcPts val="3406"/>
                    </a:lnSpc>
                    <a:spcBef>
                      <a:spcPct val="0"/>
                    </a:spcBef>
                  </a:pPr>
                  <a:r>
                    <a:rPr lang="en-US" sz="3600" b="1" err="1">
                      <a:solidFill>
                        <a:srgbClr val="145DA0"/>
                      </a:solidFill>
                      <a:latin typeface="Poppins Bold"/>
                      <a:ea typeface="Poppins Bold"/>
                      <a:cs typeface="Poppins Bold"/>
                      <a:sym typeface="Poppins Bold"/>
                    </a:rPr>
                    <a:t>Manutenção</a:t>
                  </a:r>
                  <a:endParaRPr lang="en-US" sz="3600" b="1">
                    <a:solidFill>
                      <a:srgbClr val="145DA0"/>
                    </a:solidFill>
                    <a:latin typeface="Poppins Bold"/>
                    <a:ea typeface="Poppins Bold"/>
                    <a:cs typeface="Poppins Bold"/>
                    <a:sym typeface="Poppins Bold"/>
                  </a:endParaRPr>
                </a:p>
              </p:txBody>
            </p:sp>
            <p:sp>
              <p:nvSpPr>
                <p:cNvPr id="15" name="AutoShape 15">
                  <a:extLst>
                    <a:ext uri="{FF2B5EF4-FFF2-40B4-BE49-F238E27FC236}">
                      <a16:creationId xmlns:a16="http://schemas.microsoft.com/office/drawing/2014/main" id="{8A52A216-6DAB-63B9-6DB2-BC40E964CF84}"/>
                    </a:ext>
                  </a:extLst>
                </p:cNvPr>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AutoShape 16">
                  <a:extLst>
                    <a:ext uri="{FF2B5EF4-FFF2-40B4-BE49-F238E27FC236}">
                      <a16:creationId xmlns:a16="http://schemas.microsoft.com/office/drawing/2014/main" id="{A072F302-6FED-8CDB-4C10-20F4908DE8E4}"/>
                    </a:ext>
                  </a:extLst>
                </p:cNvPr>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sp>
            <p:nvSpPr>
              <p:cNvPr id="76" name="TextBox 30">
                <a:extLst>
                  <a:ext uri="{FF2B5EF4-FFF2-40B4-BE49-F238E27FC236}">
                    <a16:creationId xmlns:a16="http://schemas.microsoft.com/office/drawing/2014/main" id="{017438C0-002C-3A61-78FE-D761A81D46A3}"/>
                  </a:ext>
                </a:extLst>
              </p:cNvPr>
              <p:cNvSpPr txBox="1"/>
              <p:nvPr/>
            </p:nvSpPr>
            <p:spPr>
              <a:xfrm>
                <a:off x="7519937" y="7182446"/>
                <a:ext cx="3181430"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12.000</a:t>
                </a:r>
              </a:p>
            </p:txBody>
          </p:sp>
          <p:sp>
            <p:nvSpPr>
              <p:cNvPr id="77" name="TextBox 31">
                <a:extLst>
                  <a:ext uri="{FF2B5EF4-FFF2-40B4-BE49-F238E27FC236}">
                    <a16:creationId xmlns:a16="http://schemas.microsoft.com/office/drawing/2014/main" id="{212A365E-9B14-3B83-A618-14CBF502826A}"/>
                  </a:ext>
                </a:extLst>
              </p:cNvPr>
              <p:cNvSpPr txBox="1"/>
              <p:nvPr/>
            </p:nvSpPr>
            <p:spPr>
              <a:xfrm>
                <a:off x="6871296" y="7522575"/>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78" name="TextBox 31">
                <a:extLst>
                  <a:ext uri="{FF2B5EF4-FFF2-40B4-BE49-F238E27FC236}">
                    <a16:creationId xmlns:a16="http://schemas.microsoft.com/office/drawing/2014/main" id="{2E11FFDC-C009-DB70-0CDB-187DE5109EA2}"/>
                  </a:ext>
                </a:extLst>
              </p:cNvPr>
              <p:cNvSpPr txBox="1"/>
              <p:nvPr/>
            </p:nvSpPr>
            <p:spPr>
              <a:xfrm>
                <a:off x="10363200" y="755662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grpSp>
        <p:pic>
          <p:nvPicPr>
            <p:cNvPr id="3" name="Imagem 2" descr="Interface gráfica do usuário, Aplicativo&#10;&#10;O conteúdo gerado por IA pode estar incorreto.">
              <a:extLst>
                <a:ext uri="{FF2B5EF4-FFF2-40B4-BE49-F238E27FC236}">
                  <a16:creationId xmlns:a16="http://schemas.microsoft.com/office/drawing/2014/main" id="{64B67FC4-5F06-01A5-4EC1-DEF3AB2EDEA1}"/>
                </a:ext>
              </a:extLst>
            </p:cNvPr>
            <p:cNvPicPr>
              <a:picLocks noChangeAspect="1"/>
            </p:cNvPicPr>
            <p:nvPr/>
          </p:nvPicPr>
          <p:blipFill>
            <a:blip r:embed="rId3">
              <a:extLst>
                <a:ext uri="{28A0092B-C50C-407E-A947-70E740481C1C}">
                  <a14:useLocalDpi xmlns:a14="http://schemas.microsoft.com/office/drawing/2010/main" val="0"/>
                </a:ext>
              </a:extLst>
            </a:blip>
            <a:srcRect l="69855" t="25552" r="18329" b="53705"/>
            <a:stretch>
              <a:fillRect/>
            </a:stretch>
          </p:blipFill>
          <p:spPr>
            <a:xfrm>
              <a:off x="8155835" y="2516668"/>
              <a:ext cx="1980017" cy="1955236"/>
            </a:xfrm>
            <a:prstGeom prst="rect">
              <a:avLst/>
            </a:prstGeom>
          </p:spPr>
        </p:pic>
      </p:grpSp>
      <p:sp>
        <p:nvSpPr>
          <p:cNvPr id="30" name="TextBox 23">
            <a:extLst>
              <a:ext uri="{FF2B5EF4-FFF2-40B4-BE49-F238E27FC236}">
                <a16:creationId xmlns:a16="http://schemas.microsoft.com/office/drawing/2014/main" id="{87E4ED72-DCF7-7D7A-451B-DEF24CD7A9D5}"/>
              </a:ext>
            </a:extLst>
          </p:cNvPr>
          <p:cNvSpPr txBox="1"/>
          <p:nvPr/>
        </p:nvSpPr>
        <p:spPr>
          <a:xfrm>
            <a:off x="11286236" y="4087742"/>
            <a:ext cx="4648200" cy="732701"/>
          </a:xfrm>
          <a:prstGeom prst="rect">
            <a:avLst/>
          </a:prstGeom>
        </p:spPr>
        <p:txBody>
          <a:bodyPr wrap="square" lIns="0" tIns="0" rIns="0" bIns="0" rtlCol="0" anchor="t">
            <a:spAutoFit/>
          </a:bodyPr>
          <a:lstStyle/>
          <a:p>
            <a:pPr marL="0" lvl="0" indent="0" algn="ctr">
              <a:lnSpc>
                <a:spcPts val="6300"/>
              </a:lnSpc>
              <a:spcBef>
                <a:spcPct val="0"/>
              </a:spcBef>
            </a:pPr>
            <a:r>
              <a:rPr lang="en-US" sz="4000">
                <a:solidFill>
                  <a:srgbClr val="051D40"/>
                </a:solidFill>
                <a:latin typeface="Montserrat" panose="00000500000000000000" pitchFamily="2" charset="0"/>
                <a:ea typeface="Montserrat Bold"/>
                <a:cs typeface="Montserrat Bold"/>
                <a:sym typeface="Montserrat Bold"/>
              </a:rPr>
              <a:t>Valor Total </a:t>
            </a:r>
            <a:r>
              <a:rPr lang="en-US" sz="4000" err="1">
                <a:solidFill>
                  <a:srgbClr val="051D40"/>
                </a:solidFill>
                <a:latin typeface="Montserrat" panose="00000500000000000000" pitchFamily="2" charset="0"/>
                <a:ea typeface="Montserrat Bold"/>
                <a:cs typeface="Montserrat Bold"/>
                <a:sym typeface="Montserrat Bold"/>
              </a:rPr>
              <a:t>Anual</a:t>
            </a:r>
            <a:r>
              <a:rPr lang="en-US" sz="4000">
                <a:solidFill>
                  <a:srgbClr val="051D40"/>
                </a:solidFill>
                <a:latin typeface="Montserrat" panose="00000500000000000000" pitchFamily="2" charset="0"/>
                <a:ea typeface="Montserrat Bold"/>
                <a:cs typeface="Montserrat Bold"/>
                <a:sym typeface="Montserrat Bold"/>
              </a:rPr>
              <a:t>:</a:t>
            </a:r>
          </a:p>
        </p:txBody>
      </p:sp>
      <p:grpSp>
        <p:nvGrpSpPr>
          <p:cNvPr id="52" name="Agrupar 51">
            <a:extLst>
              <a:ext uri="{FF2B5EF4-FFF2-40B4-BE49-F238E27FC236}">
                <a16:creationId xmlns:a16="http://schemas.microsoft.com/office/drawing/2014/main" id="{EA3BEE3D-19A5-C6F8-C831-A789E0EAAEE7}"/>
              </a:ext>
            </a:extLst>
          </p:cNvPr>
          <p:cNvGrpSpPr/>
          <p:nvPr/>
        </p:nvGrpSpPr>
        <p:grpSpPr>
          <a:xfrm>
            <a:off x="11769765" y="5214596"/>
            <a:ext cx="3673885" cy="866828"/>
            <a:chOff x="11803743" y="5084585"/>
            <a:chExt cx="3673885" cy="866828"/>
          </a:xfrm>
        </p:grpSpPr>
        <p:sp>
          <p:nvSpPr>
            <p:cNvPr id="31" name="TextBox 23">
              <a:extLst>
                <a:ext uri="{FF2B5EF4-FFF2-40B4-BE49-F238E27FC236}">
                  <a16:creationId xmlns:a16="http://schemas.microsoft.com/office/drawing/2014/main" id="{75BE413D-445D-75CC-7B41-3E0A7186A2D3}"/>
                </a:ext>
              </a:extLst>
            </p:cNvPr>
            <p:cNvSpPr txBox="1"/>
            <p:nvPr/>
          </p:nvSpPr>
          <p:spPr>
            <a:xfrm>
              <a:off x="12620127" y="5143500"/>
              <a:ext cx="2857501" cy="807913"/>
            </a:xfrm>
            <a:prstGeom prst="rect">
              <a:avLst/>
            </a:prstGeom>
          </p:spPr>
          <p:txBody>
            <a:bodyPr wrap="square" lIns="0" tIns="0" rIns="0" bIns="0" rtlCol="0" anchor="t">
              <a:spAutoFit/>
            </a:bodyPr>
            <a:lstStyle/>
            <a:p>
              <a:pPr marL="0" lvl="0" indent="0" algn="r">
                <a:lnSpc>
                  <a:spcPts val="6300"/>
                </a:lnSpc>
                <a:spcBef>
                  <a:spcPct val="0"/>
                </a:spcBef>
              </a:pPr>
              <a:r>
                <a:rPr lang="en-US" sz="6000" b="1">
                  <a:solidFill>
                    <a:srgbClr val="051D40"/>
                  </a:solidFill>
                  <a:latin typeface="Montserrat Bold"/>
                  <a:ea typeface="Montserrat Bold"/>
                  <a:cs typeface="Montserrat Bold"/>
                  <a:sym typeface="Montserrat Bold"/>
                </a:rPr>
                <a:t>18.000</a:t>
              </a:r>
            </a:p>
          </p:txBody>
        </p:sp>
        <p:sp>
          <p:nvSpPr>
            <p:cNvPr id="34" name="TextBox 23">
              <a:extLst>
                <a:ext uri="{FF2B5EF4-FFF2-40B4-BE49-F238E27FC236}">
                  <a16:creationId xmlns:a16="http://schemas.microsoft.com/office/drawing/2014/main" id="{0A530974-0A21-B2C0-0A9E-C40B1347388E}"/>
                </a:ext>
              </a:extLst>
            </p:cNvPr>
            <p:cNvSpPr txBox="1"/>
            <p:nvPr/>
          </p:nvSpPr>
          <p:spPr>
            <a:xfrm>
              <a:off x="11803743" y="5084585"/>
              <a:ext cx="816384" cy="732701"/>
            </a:xfrm>
            <a:prstGeom prst="rect">
              <a:avLst/>
            </a:prstGeom>
          </p:spPr>
          <p:txBody>
            <a:bodyPr wrap="square" lIns="0" tIns="0" rIns="0" bIns="0" rtlCol="0" anchor="t">
              <a:spAutoFit/>
            </a:bodyPr>
            <a:lstStyle/>
            <a:p>
              <a:pPr marL="0" lvl="0" indent="0" algn="r">
                <a:lnSpc>
                  <a:spcPts val="6300"/>
                </a:lnSpc>
                <a:spcBef>
                  <a:spcPct val="0"/>
                </a:spcBef>
              </a:pPr>
              <a:r>
                <a:rPr lang="en-US" sz="4000">
                  <a:solidFill>
                    <a:srgbClr val="051D40"/>
                  </a:solidFill>
                  <a:latin typeface="Montserrat" panose="00000500000000000000" pitchFamily="2" charset="0"/>
                  <a:ea typeface="Montserrat Bold"/>
                  <a:cs typeface="Montserrat Bold"/>
                  <a:sym typeface="Montserrat Bold"/>
                </a:rPr>
                <a:t>R$</a:t>
              </a:r>
            </a:p>
          </p:txBody>
        </p:sp>
      </p:grpSp>
      <p:sp>
        <p:nvSpPr>
          <p:cNvPr id="51" name="AutoShape 15">
            <a:extLst>
              <a:ext uri="{FF2B5EF4-FFF2-40B4-BE49-F238E27FC236}">
                <a16:creationId xmlns:a16="http://schemas.microsoft.com/office/drawing/2014/main" id="{561B0F00-410A-09AD-DE94-0D7E0F5B43DA}"/>
              </a:ext>
            </a:extLst>
          </p:cNvPr>
          <p:cNvSpPr/>
          <p:nvPr/>
        </p:nvSpPr>
        <p:spPr>
          <a:xfrm>
            <a:off x="11142473" y="4950455"/>
            <a:ext cx="4935727" cy="0"/>
          </a:xfrm>
          <a:prstGeom prst="line">
            <a:avLst/>
          </a:prstGeom>
          <a:ln w="38100" cap="flat">
            <a:solidFill>
              <a:srgbClr val="145DA0"/>
            </a:solidFill>
            <a:prstDash val="solid"/>
            <a:headEnd type="none" w="sm" len="sm"/>
            <a:tailEnd type="none" w="sm" len="sm"/>
          </a:ln>
        </p:spPr>
        <p:txBody>
          <a:bodyPr/>
          <a:lstStyle/>
          <a:p>
            <a:endParaRPr lang="pt-BR"/>
          </a:p>
        </p:txBody>
      </p:sp>
      <p:sp>
        <p:nvSpPr>
          <p:cNvPr id="53" name="Espaço Reservado para Número de Slide 52">
            <a:extLst>
              <a:ext uri="{FF2B5EF4-FFF2-40B4-BE49-F238E27FC236}">
                <a16:creationId xmlns:a16="http://schemas.microsoft.com/office/drawing/2014/main" id="{FC2C0994-D718-8994-28A0-FE92B92CA0E8}"/>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56522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pt-BR"/>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94175" y="1599905"/>
            <a:ext cx="9607225" cy="2031325"/>
          </a:xfrm>
          <a:prstGeom prst="rect">
            <a:avLst/>
          </a:prstGeom>
        </p:spPr>
        <p:txBody>
          <a:bodyPr wrap="square" lIns="0" tIns="0" rIns="0" bIns="0" rtlCol="0" anchor="t">
            <a:spAutoFit/>
          </a:bodyPr>
          <a:lstStyle/>
          <a:p>
            <a:pPr marL="0" lvl="0" indent="0" algn="l">
              <a:spcBef>
                <a:spcPct val="0"/>
              </a:spcBef>
            </a:pPr>
            <a:r>
              <a:rPr lang="en-US" sz="6600" b="1" u="none" strike="noStrike">
                <a:solidFill>
                  <a:srgbClr val="051D40"/>
                </a:solidFill>
                <a:latin typeface="Montserrat Bold"/>
                <a:ea typeface="Montserrat Bold"/>
                <a:cs typeface="Montserrat Bold"/>
                <a:sym typeface="Montserrat Bold"/>
              </a:rPr>
              <a:t>RETORNO FINANCEIRO</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Imagem 31" descr="Imagem de jogo de vídeo game&#10;&#10;O conteúdo gerado por IA pode estar incorreto.">
            <a:extLst>
              <a:ext uri="{FF2B5EF4-FFF2-40B4-BE49-F238E27FC236}">
                <a16:creationId xmlns:a16="http://schemas.microsoft.com/office/drawing/2014/main" id="{8DA01509-3CBF-618B-20ED-84A8AADF8EEA}"/>
              </a:ext>
            </a:extLst>
          </p:cNvPr>
          <p:cNvPicPr>
            <a:picLocks noChangeAspect="1"/>
          </p:cNvPicPr>
          <p:nvPr/>
        </p:nvPicPr>
        <p:blipFill>
          <a:blip r:embed="rId2">
            <a:extLst>
              <a:ext uri="{28A0092B-C50C-407E-A947-70E740481C1C}">
                <a14:useLocalDpi xmlns:a14="http://schemas.microsoft.com/office/drawing/2010/main" val="0"/>
              </a:ext>
            </a:extLst>
          </a:blip>
          <a:srcRect l="53988" t="2587"/>
          <a:stretch>
            <a:fillRect/>
          </a:stretch>
        </p:blipFill>
        <p:spPr>
          <a:xfrm>
            <a:off x="9873307" y="266699"/>
            <a:ext cx="8413549" cy="10019657"/>
          </a:xfrm>
          <a:prstGeom prst="rect">
            <a:avLst/>
          </a:prstGeom>
        </p:spPr>
      </p:pic>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Agrupar 37">
            <a:extLst>
              <a:ext uri="{FF2B5EF4-FFF2-40B4-BE49-F238E27FC236}">
                <a16:creationId xmlns:a16="http://schemas.microsoft.com/office/drawing/2014/main" id="{8CAE7E4B-A44B-C2DF-06BE-85D4552E8C19}"/>
              </a:ext>
            </a:extLst>
          </p:cNvPr>
          <p:cNvGrpSpPr/>
          <p:nvPr/>
        </p:nvGrpSpPr>
        <p:grpSpPr>
          <a:xfrm>
            <a:off x="1594175" y="3814020"/>
            <a:ext cx="11402164" cy="4489724"/>
            <a:chOff x="1594175" y="4632581"/>
            <a:chExt cx="11402164" cy="4489724"/>
          </a:xfrm>
        </p:grpSpPr>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pt-BR"/>
            </a:p>
          </p:txBody>
        </p:sp>
        <p:grpSp>
          <p:nvGrpSpPr>
            <p:cNvPr id="37" name="Agrupar 36">
              <a:extLst>
                <a:ext uri="{FF2B5EF4-FFF2-40B4-BE49-F238E27FC236}">
                  <a16:creationId xmlns:a16="http://schemas.microsoft.com/office/drawing/2014/main" id="{45C19354-BCBA-2744-D370-ACBE24ACBCF1}"/>
                </a:ext>
              </a:extLst>
            </p:cNvPr>
            <p:cNvGrpSpPr/>
            <p:nvPr/>
          </p:nvGrpSpPr>
          <p:grpSpPr>
            <a:xfrm>
              <a:off x="1609132" y="4632581"/>
              <a:ext cx="11387207" cy="3809643"/>
              <a:chOff x="1609132" y="4632581"/>
              <a:chExt cx="11387207" cy="3809643"/>
            </a:xfrm>
          </p:grpSpPr>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pt-BR"/>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632581"/>
                <a:ext cx="2772169" cy="867963"/>
                <a:chOff x="0" y="-66675"/>
                <a:chExt cx="1013291" cy="317260"/>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1" name="TextBox 21"/>
                <p:cNvSpPr txBox="1"/>
                <p:nvPr/>
              </p:nvSpPr>
              <p:spPr>
                <a:xfrm>
                  <a:off x="0" y="-66675"/>
                  <a:ext cx="1013291" cy="317260"/>
                </a:xfrm>
                <a:prstGeom prst="rect">
                  <a:avLst/>
                </a:prstGeom>
              </p:spPr>
              <p:txBody>
                <a:bodyPr lIns="0" tIns="0" rIns="0" bIns="0" rtlCol="0" anchor="ctr"/>
                <a:lstStyle/>
                <a:p>
                  <a:pPr lvl="0" algn="ctr">
                    <a:lnSpc>
                      <a:spcPts val="3480"/>
                    </a:lnSpc>
                    <a:spcBef>
                      <a:spcPct val="0"/>
                    </a:spcBef>
                  </a:pPr>
                  <a:r>
                    <a:rPr lang="en-US" sz="2486" b="1" err="1">
                      <a:solidFill>
                        <a:srgbClr val="FFFFFF"/>
                      </a:solidFill>
                      <a:latin typeface="Poppins Bold"/>
                      <a:ea typeface="Poppins Bold"/>
                      <a:cs typeface="Poppins Bold"/>
                      <a:sym typeface="Poppins Bold"/>
                    </a:rPr>
                    <a:t>Retorno</a:t>
                  </a:r>
                  <a:r>
                    <a:rPr lang="en-US" sz="2486" b="1">
                      <a:solidFill>
                        <a:srgbClr val="FFFFFF"/>
                      </a:solidFill>
                      <a:latin typeface="Poppins Bold"/>
                      <a:ea typeface="Poppins Bold"/>
                      <a:cs typeface="Poppins Bold"/>
                      <a:sym typeface="Poppins Bold"/>
                    </a:rPr>
                    <a:t> 01</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err="1">
                      <a:solidFill>
                        <a:srgbClr val="FFFFFF"/>
                      </a:solidFill>
                      <a:latin typeface="Poppins Bold"/>
                      <a:ea typeface="Poppins Bold"/>
                      <a:cs typeface="Poppins Bold"/>
                      <a:sym typeface="Poppins Bold"/>
                    </a:rPr>
                    <a:t>Retorno</a:t>
                  </a:r>
                  <a:r>
                    <a:rPr lang="en-US" sz="2486" b="1" u="none" strike="noStrike">
                      <a:solidFill>
                        <a:srgbClr val="FFFFFF"/>
                      </a:solidFill>
                      <a:latin typeface="Poppins Bold"/>
                      <a:ea typeface="Poppins Bold"/>
                      <a:cs typeface="Poppins Bold"/>
                      <a:sym typeface="Poppins Bold"/>
                    </a:rPr>
                    <a:t> 02</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b="1" u="none" strike="noStrike" err="1">
                      <a:solidFill>
                        <a:srgbClr val="FFFFFF"/>
                      </a:solidFill>
                      <a:latin typeface="Poppins Bold"/>
                      <a:ea typeface="Poppins Bold"/>
                      <a:cs typeface="Poppins Bold"/>
                      <a:sym typeface="Poppins Bold"/>
                    </a:rPr>
                    <a:t>Retorno</a:t>
                  </a:r>
                  <a:r>
                    <a:rPr lang="en-US" sz="2486" b="1" u="none" strike="noStrike">
                      <a:solidFill>
                        <a:srgbClr val="FFFFFF"/>
                      </a:solidFill>
                      <a:latin typeface="Poppins Bold"/>
                      <a:ea typeface="Poppins Bold"/>
                      <a:cs typeface="Poppins Bold"/>
                      <a:sym typeface="Poppins Bold"/>
                    </a:rPr>
                    <a:t> 03</a:t>
                  </a:r>
                </a:p>
              </p:txBody>
            </p:sp>
          </p:grpSp>
          <p:sp>
            <p:nvSpPr>
              <p:cNvPr id="28" name="TextBox 28"/>
              <p:cNvSpPr txBox="1"/>
              <p:nvPr/>
            </p:nvSpPr>
            <p:spPr>
              <a:xfrm>
                <a:off x="2118051" y="5671844"/>
                <a:ext cx="3043043" cy="1341393"/>
              </a:xfrm>
              <a:prstGeom prst="rect">
                <a:avLst/>
              </a:prstGeom>
            </p:spPr>
            <p:txBody>
              <a:bodyPr wrap="square" lIns="0" tIns="0" rIns="0" bIns="0" rtlCol="0" anchor="t">
                <a:spAutoFit/>
              </a:bodyPr>
              <a:lstStyle/>
              <a:p>
                <a:pPr marL="0" lvl="0" indent="0" algn="just">
                  <a:lnSpc>
                    <a:spcPct val="150000"/>
                  </a:lnSpc>
                  <a:spcBef>
                    <a:spcPct val="0"/>
                  </a:spcBef>
                </a:pPr>
                <a:r>
                  <a:rPr lang="en-US" sz="2000" u="none" strike="noStrike" spc="-33" err="1">
                    <a:solidFill>
                      <a:srgbClr val="FDFDFD"/>
                    </a:solidFill>
                    <a:latin typeface="Poppins"/>
                    <a:ea typeface="Poppins"/>
                    <a:cs typeface="Poppins"/>
                    <a:sym typeface="Poppins"/>
                  </a:rPr>
                  <a:t>Servidores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economizam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até</a:t>
                </a:r>
                <a:r>
                  <a:rPr lang="en-US" sz="2000" u="none" strike="noStrike" spc="-33">
                    <a:solidFill>
                      <a:srgbClr val="FDFDFD"/>
                    </a:solidFill>
                    <a:latin typeface="Poppins"/>
                    <a:ea typeface="Poppins"/>
                    <a:cs typeface="Poppins"/>
                    <a:sym typeface="Poppins"/>
                  </a:rPr>
                  <a:t> 20 horas </a:t>
                </a:r>
                <a:r>
                  <a:rPr lang="en-US" sz="2000" u="none" strike="noStrike" spc="-33" err="1">
                    <a:solidFill>
                      <a:srgbClr val="FDFDFD"/>
                    </a:solidFill>
                    <a:latin typeface="Poppins"/>
                    <a:ea typeface="Poppins"/>
                    <a:cs typeface="Poppins"/>
                    <a:sym typeface="Poppins"/>
                  </a:rPr>
                  <a:t>por</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mês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pesquisa</a:t>
                </a:r>
                <a:r>
                  <a:rPr lang="en-US" sz="2000" u="none" strike="noStrike" spc="-33">
                    <a:solidFill>
                      <a:srgbClr val="FDFDFD"/>
                    </a:solidFill>
                    <a:latin typeface="Poppins"/>
                    <a:ea typeface="Poppins"/>
                    <a:cs typeface="Poppins"/>
                    <a:sym typeface="Poppins"/>
                  </a:rPr>
                  <a:t> manual.</a:t>
                </a:r>
              </a:p>
            </p:txBody>
          </p:sp>
          <p:sp>
            <p:nvSpPr>
              <p:cNvPr id="29" name="TextBox 29"/>
              <p:cNvSpPr txBox="1"/>
              <p:nvPr/>
            </p:nvSpPr>
            <p:spPr>
              <a:xfrm>
                <a:off x="5999225" y="5643420"/>
                <a:ext cx="2555392" cy="1803058"/>
              </a:xfrm>
              <a:prstGeom prst="rect">
                <a:avLst/>
              </a:prstGeom>
            </p:spPr>
            <p:txBody>
              <a:bodyPr wrap="square" lIns="0" tIns="0" rIns="0" bIns="0" rtlCol="0" anchor="t">
                <a:spAutoFit/>
              </a:bodyPr>
              <a:lstStyle/>
              <a:p>
                <a:pPr marL="0" lvl="0" indent="0" algn="just">
                  <a:lnSpc>
                    <a:spcPct val="150000"/>
                  </a:lnSpc>
                  <a:spcBef>
                    <a:spcPct val="0"/>
                  </a:spcBef>
                </a:pPr>
                <a:r>
                  <a:rPr lang="en-US" sz="2000" u="none" strike="noStrike" spc="-33">
                    <a:solidFill>
                      <a:srgbClr val="FDFDFD"/>
                    </a:solidFill>
                    <a:latin typeface="Poppins"/>
                    <a:ea typeface="Poppins"/>
                    <a:cs typeface="Poppins"/>
                    <a:sym typeface="Poppins"/>
                  </a:rPr>
                  <a:t>Economia no valor de R$ 3.000/</a:t>
                </a:r>
                <a:r>
                  <a:rPr lang="en-US" sz="2000" u="none" strike="noStrike" spc="-33" err="1">
                    <a:solidFill>
                      <a:srgbClr val="FDFDFD"/>
                    </a:solidFill>
                    <a:latin typeface="Poppins"/>
                    <a:ea typeface="Poppins"/>
                    <a:cs typeface="Poppins"/>
                    <a:sym typeface="Poppins"/>
                  </a:rPr>
                  <a:t>mês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relação</a:t>
                </a:r>
                <a:r>
                  <a:rPr lang="en-US" sz="2000" u="none" strike="noStrike" spc="-33">
                    <a:solidFill>
                      <a:srgbClr val="FDFDFD"/>
                    </a:solidFill>
                    <a:latin typeface="Poppins"/>
                    <a:ea typeface="Poppins"/>
                    <a:cs typeface="Poppins"/>
                    <a:sym typeface="Poppins"/>
                  </a:rPr>
                  <a:t> a custos </a:t>
                </a:r>
                <a:r>
                  <a:rPr lang="en-US" sz="2000" u="none" strike="noStrike" spc="-33" err="1">
                    <a:solidFill>
                      <a:srgbClr val="FDFDFD"/>
                    </a:solidFill>
                    <a:latin typeface="Poppins"/>
                    <a:ea typeface="Poppins"/>
                    <a:cs typeface="Poppins"/>
                    <a:sym typeface="Poppins"/>
                  </a:rPr>
                  <a:t>operacionais</a:t>
                </a:r>
                <a:r>
                  <a:rPr lang="en-US" sz="2000" u="none" strike="noStrike" spc="-33">
                    <a:solidFill>
                      <a:srgbClr val="FDFDFD"/>
                    </a:solidFill>
                    <a:latin typeface="Poppins"/>
                    <a:ea typeface="Poppins"/>
                    <a:cs typeface="Poppins"/>
                    <a:sym typeface="Poppins"/>
                  </a:rPr>
                  <a:t>.</a:t>
                </a:r>
              </a:p>
            </p:txBody>
          </p:sp>
          <p:sp>
            <p:nvSpPr>
              <p:cNvPr id="30" name="TextBox 30"/>
              <p:cNvSpPr txBox="1"/>
              <p:nvPr/>
            </p:nvSpPr>
            <p:spPr>
              <a:xfrm>
                <a:off x="9689588" y="5643420"/>
                <a:ext cx="2883412" cy="1803058"/>
              </a:xfrm>
              <a:prstGeom prst="rect">
                <a:avLst/>
              </a:prstGeom>
            </p:spPr>
            <p:txBody>
              <a:bodyPr wrap="square" lIns="0" tIns="0" rIns="0" bIns="0" rtlCol="0" anchor="t">
                <a:spAutoFit/>
              </a:bodyPr>
              <a:lstStyle/>
              <a:p>
                <a:pPr marL="0" lvl="0" indent="0" algn="just">
                  <a:lnSpc>
                    <a:spcPct val="150000"/>
                  </a:lnSpc>
                  <a:spcBef>
                    <a:spcPct val="0"/>
                  </a:spcBef>
                </a:pPr>
                <a:r>
                  <a:rPr lang="en-US" sz="2000" spc="-33" err="1">
                    <a:solidFill>
                      <a:srgbClr val="FDFDFD"/>
                    </a:solidFill>
                    <a:latin typeface="Poppins"/>
                    <a:ea typeface="Poppins"/>
                    <a:cs typeface="Poppins"/>
                    <a:sym typeface="Poppins"/>
                  </a:rPr>
                  <a:t>Melhoria</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na</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gestão</a:t>
                </a:r>
                <a:r>
                  <a:rPr lang="en-US" sz="2000" spc="-33">
                    <a:solidFill>
                      <a:srgbClr val="FDFDFD"/>
                    </a:solidFill>
                    <a:latin typeface="Poppins"/>
                    <a:ea typeface="Poppins"/>
                    <a:cs typeface="Poppins"/>
                    <a:sym typeface="Poppins"/>
                  </a:rPr>
                  <a:t> e </a:t>
                </a:r>
                <a:r>
                  <a:rPr lang="en-US" sz="2000" spc="-33" err="1">
                    <a:solidFill>
                      <a:srgbClr val="FDFDFD"/>
                    </a:solidFill>
                    <a:latin typeface="Poppins"/>
                    <a:ea typeface="Poppins"/>
                    <a:cs typeface="Poppins"/>
                    <a:sym typeface="Poppins"/>
                  </a:rPr>
                  <a:t>tomada</a:t>
                </a:r>
                <a:r>
                  <a:rPr lang="en-US" sz="2000" spc="-33">
                    <a:solidFill>
                      <a:srgbClr val="FDFDFD"/>
                    </a:solidFill>
                    <a:latin typeface="Poppins"/>
                    <a:ea typeface="Poppins"/>
                    <a:cs typeface="Poppins"/>
                    <a:sym typeface="Poppins"/>
                  </a:rPr>
                  <a:t> de </a:t>
                </a:r>
                <a:r>
                  <a:rPr lang="en-US" sz="2000" spc="-33" err="1">
                    <a:solidFill>
                      <a:srgbClr val="FDFDFD"/>
                    </a:solidFill>
                    <a:latin typeface="Poppins"/>
                    <a:ea typeface="Poppins"/>
                    <a:cs typeface="Poppins"/>
                    <a:sym typeface="Poppins"/>
                  </a:rPr>
                  <a:t>decisão</a:t>
                </a:r>
                <a:r>
                  <a:rPr lang="en-US" sz="2000" spc="-33">
                    <a:solidFill>
                      <a:srgbClr val="FDFDFD"/>
                    </a:solidFill>
                    <a:latin typeface="Poppins"/>
                    <a:ea typeface="Poppins"/>
                    <a:cs typeface="Poppins"/>
                    <a:sym typeface="Poppins"/>
                  </a:rPr>
                  <a:t> com </a:t>
                </a:r>
                <a:r>
                  <a:rPr lang="en-US" sz="2000" spc="-33" err="1">
                    <a:solidFill>
                      <a:srgbClr val="FDFDFD"/>
                    </a:solidFill>
                    <a:latin typeface="Poppins"/>
                    <a:ea typeface="Poppins"/>
                    <a:cs typeface="Poppins"/>
                    <a:sym typeface="Poppins"/>
                  </a:rPr>
                  <a:t>acesso</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imediato</a:t>
                </a:r>
                <a:r>
                  <a:rPr lang="en-US" sz="2000" spc="-33">
                    <a:solidFill>
                      <a:srgbClr val="FDFDFD"/>
                    </a:solidFill>
                    <a:latin typeface="Poppins"/>
                    <a:ea typeface="Poppins"/>
                    <a:cs typeface="Poppins"/>
                    <a:sym typeface="Poppins"/>
                  </a:rPr>
                  <a:t> à </a:t>
                </a:r>
                <a:r>
                  <a:rPr lang="en-US" sz="2000" spc="-33" err="1">
                    <a:solidFill>
                      <a:srgbClr val="FDFDFD"/>
                    </a:solidFill>
                    <a:latin typeface="Poppins"/>
                    <a:ea typeface="Poppins"/>
                    <a:cs typeface="Poppins"/>
                    <a:sym typeface="Poppins"/>
                  </a:rPr>
                  <a:t>informação</a:t>
                </a:r>
                <a:r>
                  <a:rPr lang="en-US" sz="2000" spc="-33">
                    <a:solidFill>
                      <a:srgbClr val="FDFDFD"/>
                    </a:solidFill>
                    <a:latin typeface="Poppins"/>
                    <a:ea typeface="Poppins"/>
                    <a:cs typeface="Poppins"/>
                    <a:sym typeface="Poppins"/>
                  </a:rPr>
                  <a:t>.</a:t>
                </a:r>
                <a:endParaRPr lang="en-US" sz="2000" u="none" strike="noStrike" spc="-33">
                  <a:solidFill>
                    <a:srgbClr val="FDFDFD"/>
                  </a:solidFill>
                  <a:latin typeface="Poppins"/>
                  <a:ea typeface="Poppins"/>
                  <a:cs typeface="Poppins"/>
                  <a:sym typeface="Poppins"/>
                </a:endParaRPr>
              </a:p>
            </p:txBody>
          </p:sp>
          <p:sp>
            <p:nvSpPr>
              <p:cNvPr id="34" name="CaixaDeTexto 33">
                <a:extLst>
                  <a:ext uri="{FF2B5EF4-FFF2-40B4-BE49-F238E27FC236}">
                    <a16:creationId xmlns:a16="http://schemas.microsoft.com/office/drawing/2014/main" id="{8E2CC028-E8BA-E5A1-A1F0-EEA47B0D3B59}"/>
                  </a:ext>
                </a:extLst>
              </p:cNvPr>
              <p:cNvSpPr txBox="1"/>
              <p:nvPr/>
            </p:nvSpPr>
            <p:spPr>
              <a:xfrm>
                <a:off x="2369128" y="7438212"/>
                <a:ext cx="2407266"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R$ 72.000/aa</a:t>
                </a:r>
                <a:endParaRPr lang="en-US" sz="2400" b="1" u="none" strike="noStrike" dirty="0">
                  <a:solidFill>
                    <a:srgbClr val="FFFFFF"/>
                  </a:solidFill>
                  <a:latin typeface="Poppins Bold"/>
                  <a:ea typeface="Poppins Bold"/>
                  <a:cs typeface="Poppins Bold"/>
                  <a:sym typeface="Poppins Bold"/>
                </a:endParaRPr>
              </a:p>
            </p:txBody>
          </p:sp>
          <p:sp>
            <p:nvSpPr>
              <p:cNvPr id="35" name="CaixaDeTexto 34">
                <a:extLst>
                  <a:ext uri="{FF2B5EF4-FFF2-40B4-BE49-F238E27FC236}">
                    <a16:creationId xmlns:a16="http://schemas.microsoft.com/office/drawing/2014/main" id="{A7B813CB-DA85-175D-F778-897D6C58D936}"/>
                  </a:ext>
                </a:extLst>
              </p:cNvPr>
              <p:cNvSpPr txBox="1"/>
              <p:nvPr/>
            </p:nvSpPr>
            <p:spPr>
              <a:xfrm>
                <a:off x="6140101" y="7612098"/>
                <a:ext cx="2273641"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R$ 24.000/aa</a:t>
                </a:r>
                <a:endParaRPr lang="en-US" sz="2400" b="1" u="none" strike="noStrike" dirty="0">
                  <a:solidFill>
                    <a:srgbClr val="FFFFFF"/>
                  </a:solidFill>
                  <a:latin typeface="Poppins Bold"/>
                  <a:ea typeface="Poppins Bold"/>
                  <a:cs typeface="Poppins Bold"/>
                  <a:sym typeface="Poppins Bold"/>
                </a:endParaRPr>
              </a:p>
            </p:txBody>
          </p:sp>
          <p:sp>
            <p:nvSpPr>
              <p:cNvPr id="36" name="CaixaDeTexto 35">
                <a:extLst>
                  <a:ext uri="{FF2B5EF4-FFF2-40B4-BE49-F238E27FC236}">
                    <a16:creationId xmlns:a16="http://schemas.microsoft.com/office/drawing/2014/main" id="{A1901F00-A452-5191-4D82-88FEFF0C4E34}"/>
                  </a:ext>
                </a:extLst>
              </p:cNvPr>
              <p:cNvSpPr txBox="1"/>
              <p:nvPr/>
            </p:nvSpPr>
            <p:spPr>
              <a:xfrm>
                <a:off x="9994474" y="7630326"/>
                <a:ext cx="2273641"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R$ 18.000/aa</a:t>
                </a:r>
                <a:endParaRPr lang="en-US" sz="2400" b="1" u="none" strike="noStrike" dirty="0">
                  <a:solidFill>
                    <a:srgbClr val="FFFFFF"/>
                  </a:solidFill>
                  <a:latin typeface="Poppins Bold"/>
                  <a:ea typeface="Poppins Bold"/>
                  <a:cs typeface="Poppins Bold"/>
                  <a:sym typeface="Poppins Bold"/>
                </a:endParaRPr>
              </a:p>
            </p:txBody>
          </p:sp>
        </p:grpSp>
      </p:grpSp>
      <p:grpSp>
        <p:nvGrpSpPr>
          <p:cNvPr id="39" name="Agrupar 38">
            <a:extLst>
              <a:ext uri="{FF2B5EF4-FFF2-40B4-BE49-F238E27FC236}">
                <a16:creationId xmlns:a16="http://schemas.microsoft.com/office/drawing/2014/main" id="{AAB34250-7BB3-BC35-C6A8-55FAFE654B3E}"/>
              </a:ext>
            </a:extLst>
          </p:cNvPr>
          <p:cNvGrpSpPr/>
          <p:nvPr/>
        </p:nvGrpSpPr>
        <p:grpSpPr>
          <a:xfrm>
            <a:off x="3920836" y="8771300"/>
            <a:ext cx="3916487" cy="1681076"/>
            <a:chOff x="11801433" y="5078251"/>
            <a:chExt cx="3676195" cy="1681076"/>
          </a:xfrm>
        </p:grpSpPr>
        <p:sp>
          <p:nvSpPr>
            <p:cNvPr id="40" name="TextBox 23">
              <a:extLst>
                <a:ext uri="{FF2B5EF4-FFF2-40B4-BE49-F238E27FC236}">
                  <a16:creationId xmlns:a16="http://schemas.microsoft.com/office/drawing/2014/main" id="{B3457874-0D4F-AC5E-198D-3CBF639D2C77}"/>
                </a:ext>
              </a:extLst>
            </p:cNvPr>
            <p:cNvSpPr txBox="1"/>
            <p:nvPr/>
          </p:nvSpPr>
          <p:spPr>
            <a:xfrm>
              <a:off x="12620127" y="5143500"/>
              <a:ext cx="2857501" cy="1615827"/>
            </a:xfrm>
            <a:prstGeom prst="rect">
              <a:avLst/>
            </a:prstGeom>
          </p:spPr>
          <p:txBody>
            <a:bodyPr wrap="square" lIns="0" tIns="0" rIns="0" bIns="0" rtlCol="0" anchor="t">
              <a:spAutoFit/>
            </a:bodyPr>
            <a:lstStyle/>
            <a:p>
              <a:pPr marL="0" lvl="0" indent="0" algn="r">
                <a:lnSpc>
                  <a:spcPts val="6300"/>
                </a:lnSpc>
                <a:spcBef>
                  <a:spcPct val="0"/>
                </a:spcBef>
              </a:pPr>
              <a:r>
                <a:rPr lang="en-US" sz="6000" b="1" dirty="0">
                  <a:solidFill>
                    <a:srgbClr val="051D40"/>
                  </a:solidFill>
                  <a:latin typeface="Montserrat Bold"/>
                  <a:ea typeface="Montserrat Bold"/>
                  <a:cs typeface="Montserrat Bold"/>
                  <a:sym typeface="Montserrat Bold"/>
                </a:rPr>
                <a:t>114.000</a:t>
              </a:r>
            </a:p>
          </p:txBody>
        </p:sp>
        <p:sp>
          <p:nvSpPr>
            <p:cNvPr id="41" name="TextBox 23">
              <a:extLst>
                <a:ext uri="{FF2B5EF4-FFF2-40B4-BE49-F238E27FC236}">
                  <a16:creationId xmlns:a16="http://schemas.microsoft.com/office/drawing/2014/main" id="{37901AA2-FF28-D5F5-30BA-FAAFD2BD3CFE}"/>
                </a:ext>
              </a:extLst>
            </p:cNvPr>
            <p:cNvSpPr txBox="1"/>
            <p:nvPr/>
          </p:nvSpPr>
          <p:spPr>
            <a:xfrm>
              <a:off x="11801433" y="5078251"/>
              <a:ext cx="816384" cy="732701"/>
            </a:xfrm>
            <a:prstGeom prst="rect">
              <a:avLst/>
            </a:prstGeom>
          </p:spPr>
          <p:txBody>
            <a:bodyPr wrap="square" lIns="0" tIns="0" rIns="0" bIns="0" rtlCol="0" anchor="t">
              <a:spAutoFit/>
            </a:bodyPr>
            <a:lstStyle/>
            <a:p>
              <a:pPr marL="0" lvl="0" indent="0" algn="r">
                <a:lnSpc>
                  <a:spcPts val="6300"/>
                </a:lnSpc>
                <a:spcBef>
                  <a:spcPct val="0"/>
                </a:spcBef>
              </a:pPr>
              <a:r>
                <a:rPr lang="en-US" sz="4000" dirty="0">
                  <a:solidFill>
                    <a:srgbClr val="051D40"/>
                  </a:solidFill>
                  <a:latin typeface="Montserrat" panose="00000500000000000000" pitchFamily="2" charset="0"/>
                  <a:ea typeface="Montserrat Bold"/>
                  <a:cs typeface="Montserrat Bold"/>
                  <a:sym typeface="Montserrat Bold"/>
                </a:rPr>
                <a:t>R$</a:t>
              </a:r>
            </a:p>
          </p:txBody>
        </p:sp>
      </p:grpSp>
      <p:sp>
        <p:nvSpPr>
          <p:cNvPr id="43" name="CaixaDeTexto 42">
            <a:extLst>
              <a:ext uri="{FF2B5EF4-FFF2-40B4-BE49-F238E27FC236}">
                <a16:creationId xmlns:a16="http://schemas.microsoft.com/office/drawing/2014/main" id="{0561F64E-260C-AB73-31E8-DAEB44F99786}"/>
              </a:ext>
            </a:extLst>
          </p:cNvPr>
          <p:cNvSpPr txBox="1"/>
          <p:nvPr/>
        </p:nvSpPr>
        <p:spPr>
          <a:xfrm>
            <a:off x="3105760" y="8027442"/>
            <a:ext cx="5786930" cy="707886"/>
          </a:xfrm>
          <a:prstGeom prst="rect">
            <a:avLst/>
          </a:prstGeom>
          <a:noFill/>
        </p:spPr>
        <p:txBody>
          <a:bodyPr wrap="square">
            <a:spAutoFit/>
          </a:bodyPr>
          <a:lstStyle/>
          <a:p>
            <a:pPr marL="0" lvl="0" indent="0" algn="ctr">
              <a:spcBef>
                <a:spcPct val="0"/>
              </a:spcBef>
            </a:pPr>
            <a:r>
              <a:rPr lang="en-US" sz="4000" err="1">
                <a:solidFill>
                  <a:srgbClr val="051D40"/>
                </a:solidFill>
                <a:latin typeface="Montserrat" panose="00000500000000000000" pitchFamily="2" charset="0"/>
                <a:ea typeface="Montserrat Bold"/>
                <a:cs typeface="Montserrat Bold"/>
                <a:sym typeface="Montserrat Bold"/>
              </a:rPr>
              <a:t>Retorno</a:t>
            </a:r>
            <a:r>
              <a:rPr lang="en-US" sz="4000">
                <a:solidFill>
                  <a:srgbClr val="051D40"/>
                </a:solidFill>
                <a:latin typeface="Montserrat" panose="00000500000000000000" pitchFamily="2" charset="0"/>
                <a:ea typeface="Montserrat Bold"/>
                <a:cs typeface="Montserrat Bold"/>
                <a:sym typeface="Montserrat Bold"/>
              </a:rPr>
              <a:t> Total </a:t>
            </a:r>
            <a:r>
              <a:rPr lang="en-US" sz="4000" err="1">
                <a:solidFill>
                  <a:srgbClr val="051D40"/>
                </a:solidFill>
                <a:latin typeface="Montserrat" panose="00000500000000000000" pitchFamily="2" charset="0"/>
                <a:ea typeface="Montserrat Bold"/>
                <a:cs typeface="Montserrat Bold"/>
                <a:sym typeface="Montserrat Bold"/>
              </a:rPr>
              <a:t>Anual</a:t>
            </a:r>
            <a:r>
              <a:rPr lang="en-US" sz="4000">
                <a:solidFill>
                  <a:srgbClr val="051D40"/>
                </a:solidFill>
                <a:latin typeface="Montserrat" panose="00000500000000000000" pitchFamily="2" charset="0"/>
                <a:ea typeface="Montserrat Bold"/>
                <a:cs typeface="Montserrat Bold"/>
                <a:sym typeface="Montserrat Bold"/>
              </a:rPr>
              <a:t>:</a:t>
            </a:r>
          </a:p>
        </p:txBody>
      </p:sp>
      <p:sp>
        <p:nvSpPr>
          <p:cNvPr id="44" name="Espaço Reservado para Número de Slide 43">
            <a:extLst>
              <a:ext uri="{FF2B5EF4-FFF2-40B4-BE49-F238E27FC236}">
                <a16:creationId xmlns:a16="http://schemas.microsoft.com/office/drawing/2014/main" id="{A62819B5-2076-974D-2DD4-1C26560B2D9C}"/>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7136B19-464D-148D-E237-AEC2B237E3C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1113C2-8F54-5BF1-6CDB-192F401DD4D5}"/>
              </a:ext>
            </a:extLst>
          </p:cNvPr>
          <p:cNvGrpSpPr/>
          <p:nvPr/>
        </p:nvGrpSpPr>
        <p:grpSpPr>
          <a:xfrm>
            <a:off x="14517814" y="-315404"/>
            <a:ext cx="3964281" cy="10917809"/>
            <a:chOff x="0" y="0"/>
            <a:chExt cx="1044090" cy="2875472"/>
          </a:xfrm>
        </p:grpSpPr>
        <p:sp>
          <p:nvSpPr>
            <p:cNvPr id="3" name="Freeform 3">
              <a:extLst>
                <a:ext uri="{FF2B5EF4-FFF2-40B4-BE49-F238E27FC236}">
                  <a16:creationId xmlns:a16="http://schemas.microsoft.com/office/drawing/2014/main" id="{3803975C-BAFE-6B47-DF75-5BE199D6DF01}"/>
                </a:ext>
              </a:extLst>
            </p:cNvPr>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pt-BR"/>
            </a:p>
          </p:txBody>
        </p:sp>
        <p:sp>
          <p:nvSpPr>
            <p:cNvPr id="4" name="TextBox 4">
              <a:extLst>
                <a:ext uri="{FF2B5EF4-FFF2-40B4-BE49-F238E27FC236}">
                  <a16:creationId xmlns:a16="http://schemas.microsoft.com/office/drawing/2014/main" id="{2194C1CE-936B-A517-7DFB-7377803D00AD}"/>
                </a:ext>
              </a:extLst>
            </p:cNvPr>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a:extLst>
              <a:ext uri="{FF2B5EF4-FFF2-40B4-BE49-F238E27FC236}">
                <a16:creationId xmlns:a16="http://schemas.microsoft.com/office/drawing/2014/main" id="{99684483-C0C1-B287-E759-6F39F62276E2}"/>
              </a:ext>
            </a:extLst>
          </p:cNvPr>
          <p:cNvSpPr txBox="1"/>
          <p:nvPr/>
        </p:nvSpPr>
        <p:spPr>
          <a:xfrm>
            <a:off x="3725838" y="518770"/>
            <a:ext cx="6760246" cy="1252338"/>
          </a:xfrm>
          <a:prstGeom prst="rect">
            <a:avLst/>
          </a:prstGeom>
        </p:spPr>
        <p:txBody>
          <a:bodyPr lIns="0" tIns="0" rIns="0" bIns="0" rtlCol="0" anchor="t">
            <a:spAutoFit/>
          </a:bodyPr>
          <a:lstStyle/>
          <a:p>
            <a:pPr algn="l">
              <a:lnSpc>
                <a:spcPts val="10248"/>
              </a:lnSpc>
              <a:spcBef>
                <a:spcPct val="0"/>
              </a:spcBef>
            </a:pPr>
            <a:r>
              <a:rPr lang="en-US" sz="7320" b="1" err="1">
                <a:solidFill>
                  <a:srgbClr val="051D40"/>
                </a:solidFill>
                <a:latin typeface="Montserrat Bold"/>
                <a:ea typeface="Montserrat Bold"/>
                <a:cs typeface="Montserrat Bold"/>
                <a:sym typeface="Montserrat Bold"/>
              </a:rPr>
              <a:t>Sumário</a:t>
            </a:r>
            <a:endParaRPr lang="en-US" sz="7320" b="1">
              <a:solidFill>
                <a:srgbClr val="051D40"/>
              </a:solidFill>
              <a:latin typeface="Montserrat Bold"/>
              <a:ea typeface="Montserrat Bold"/>
              <a:cs typeface="Montserrat Bold"/>
              <a:sym typeface="Montserrat Bold"/>
            </a:endParaRPr>
          </a:p>
        </p:txBody>
      </p:sp>
      <p:grpSp>
        <p:nvGrpSpPr>
          <p:cNvPr id="6" name="Group 6">
            <a:extLst>
              <a:ext uri="{FF2B5EF4-FFF2-40B4-BE49-F238E27FC236}">
                <a16:creationId xmlns:a16="http://schemas.microsoft.com/office/drawing/2014/main" id="{3AFE1585-EF28-1CC0-AFB6-8DFD682AE3B3}"/>
              </a:ext>
            </a:extLst>
          </p:cNvPr>
          <p:cNvGrpSpPr/>
          <p:nvPr/>
        </p:nvGrpSpPr>
        <p:grpSpPr>
          <a:xfrm>
            <a:off x="-1867766" y="-1614217"/>
            <a:ext cx="3735531" cy="3735531"/>
            <a:chOff x="0" y="0"/>
            <a:chExt cx="812800" cy="812800"/>
          </a:xfrm>
        </p:grpSpPr>
        <p:sp>
          <p:nvSpPr>
            <p:cNvPr id="7" name="Freeform 7">
              <a:extLst>
                <a:ext uri="{FF2B5EF4-FFF2-40B4-BE49-F238E27FC236}">
                  <a16:creationId xmlns:a16="http://schemas.microsoft.com/office/drawing/2014/main" id="{D3F7560D-4796-14C1-A6AE-3FB8011B12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8" name="TextBox 8">
              <a:extLst>
                <a:ext uri="{FF2B5EF4-FFF2-40B4-BE49-F238E27FC236}">
                  <a16:creationId xmlns:a16="http://schemas.microsoft.com/office/drawing/2014/main" id="{A7F34FCC-AED8-0C1F-4C19-54AA4215D9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EE0667E0-A18D-BF84-73C4-2FFBD39DFC06}"/>
              </a:ext>
            </a:extLst>
          </p:cNvPr>
          <p:cNvSpPr/>
          <p:nvPr/>
        </p:nvSpPr>
        <p:spPr>
          <a:xfrm rot="5400000">
            <a:off x="2975113" y="235961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TextBox 11">
            <a:extLst>
              <a:ext uri="{FF2B5EF4-FFF2-40B4-BE49-F238E27FC236}">
                <a16:creationId xmlns:a16="http://schemas.microsoft.com/office/drawing/2014/main" id="{16998FF7-B675-A1A7-ADEB-66B09D081DE4}"/>
              </a:ext>
            </a:extLst>
          </p:cNvPr>
          <p:cNvSpPr txBox="1"/>
          <p:nvPr/>
        </p:nvSpPr>
        <p:spPr>
          <a:xfrm>
            <a:off x="3725838" y="2284390"/>
            <a:ext cx="3773019"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Introdução</a:t>
            </a:r>
            <a:endParaRPr lang="en-US" sz="2853" spc="-57">
              <a:solidFill>
                <a:srgbClr val="051D40"/>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1C09DB72-449A-D79D-BC83-B6CF95827070}"/>
              </a:ext>
            </a:extLst>
          </p:cNvPr>
          <p:cNvSpPr txBox="1"/>
          <p:nvPr/>
        </p:nvSpPr>
        <p:spPr>
          <a:xfrm>
            <a:off x="8545827" y="2284390"/>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a:extLst>
              <a:ext uri="{FF2B5EF4-FFF2-40B4-BE49-F238E27FC236}">
                <a16:creationId xmlns:a16="http://schemas.microsoft.com/office/drawing/2014/main" id="{F79775FB-1C8E-8F0C-0E5B-668FDCA628E8}"/>
              </a:ext>
            </a:extLst>
          </p:cNvPr>
          <p:cNvSpPr/>
          <p:nvPr/>
        </p:nvSpPr>
        <p:spPr>
          <a:xfrm rot="5400000">
            <a:off x="2975113" y="298512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4" name="TextBox 14">
            <a:extLst>
              <a:ext uri="{FF2B5EF4-FFF2-40B4-BE49-F238E27FC236}">
                <a16:creationId xmlns:a16="http://schemas.microsoft.com/office/drawing/2014/main" id="{DDEAAB61-C616-E9C4-F53F-1D9DF33B4C0A}"/>
              </a:ext>
            </a:extLst>
          </p:cNvPr>
          <p:cNvSpPr txBox="1"/>
          <p:nvPr/>
        </p:nvSpPr>
        <p:spPr>
          <a:xfrm>
            <a:off x="3725838" y="2909897"/>
            <a:ext cx="4143021"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Mercado de </a:t>
            </a:r>
            <a:r>
              <a:rPr lang="en-US" sz="2853" spc="-57" err="1">
                <a:solidFill>
                  <a:srgbClr val="051D40"/>
                </a:solidFill>
                <a:latin typeface="Poppins"/>
                <a:ea typeface="Poppins"/>
                <a:cs typeface="Poppins"/>
                <a:sym typeface="Poppins"/>
              </a:rPr>
              <a:t>Consultas</a:t>
            </a:r>
            <a:endParaRPr lang="en-US" sz="2853" spc="-57">
              <a:solidFill>
                <a:srgbClr val="051D40"/>
              </a:solidFill>
              <a:latin typeface="Poppins"/>
              <a:ea typeface="Poppins"/>
              <a:cs typeface="Poppins"/>
              <a:sym typeface="Poppins"/>
            </a:endParaRPr>
          </a:p>
        </p:txBody>
      </p:sp>
      <p:sp>
        <p:nvSpPr>
          <p:cNvPr id="15" name="TextBox 15">
            <a:extLst>
              <a:ext uri="{FF2B5EF4-FFF2-40B4-BE49-F238E27FC236}">
                <a16:creationId xmlns:a16="http://schemas.microsoft.com/office/drawing/2014/main" id="{B3B7FCFC-7F07-AA50-B47B-138FEAD91D12}"/>
              </a:ext>
            </a:extLst>
          </p:cNvPr>
          <p:cNvSpPr txBox="1"/>
          <p:nvPr/>
        </p:nvSpPr>
        <p:spPr>
          <a:xfrm>
            <a:off x="8545827" y="290989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a:extLst>
              <a:ext uri="{FF2B5EF4-FFF2-40B4-BE49-F238E27FC236}">
                <a16:creationId xmlns:a16="http://schemas.microsoft.com/office/drawing/2014/main" id="{1B6BA7CC-053E-DD6E-03CB-DD3E5047BE60}"/>
              </a:ext>
            </a:extLst>
          </p:cNvPr>
          <p:cNvSpPr/>
          <p:nvPr/>
        </p:nvSpPr>
        <p:spPr>
          <a:xfrm rot="5400000">
            <a:off x="2975113" y="36103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7" name="TextBox 17">
            <a:extLst>
              <a:ext uri="{FF2B5EF4-FFF2-40B4-BE49-F238E27FC236}">
                <a16:creationId xmlns:a16="http://schemas.microsoft.com/office/drawing/2014/main" id="{DFC4EF82-B035-03EF-2152-E703244D6C78}"/>
              </a:ext>
            </a:extLst>
          </p:cNvPr>
          <p:cNvSpPr txBox="1"/>
          <p:nvPr/>
        </p:nvSpPr>
        <p:spPr>
          <a:xfrm>
            <a:off x="3725838" y="3535134"/>
            <a:ext cx="4652520"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Sobre</a:t>
            </a:r>
            <a:r>
              <a:rPr lang="en-US" sz="2853" spc="-57">
                <a:solidFill>
                  <a:srgbClr val="051D40"/>
                </a:solidFill>
                <a:latin typeface="Poppins"/>
                <a:ea typeface="Poppins"/>
                <a:cs typeface="Poppins"/>
                <a:sym typeface="Poppins"/>
              </a:rPr>
              <a:t> 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18" name="TextBox 18">
            <a:extLst>
              <a:ext uri="{FF2B5EF4-FFF2-40B4-BE49-F238E27FC236}">
                <a16:creationId xmlns:a16="http://schemas.microsoft.com/office/drawing/2014/main" id="{8B864D3E-CBAD-AFBF-6631-D81D9CA47EAD}"/>
              </a:ext>
            </a:extLst>
          </p:cNvPr>
          <p:cNvSpPr txBox="1"/>
          <p:nvPr/>
        </p:nvSpPr>
        <p:spPr>
          <a:xfrm>
            <a:off x="8545827" y="35351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a:extLst>
              <a:ext uri="{FF2B5EF4-FFF2-40B4-BE49-F238E27FC236}">
                <a16:creationId xmlns:a16="http://schemas.microsoft.com/office/drawing/2014/main" id="{ED98CCB1-374A-BB76-A923-7642A59776BB}"/>
              </a:ext>
            </a:extLst>
          </p:cNvPr>
          <p:cNvSpPr/>
          <p:nvPr/>
        </p:nvSpPr>
        <p:spPr>
          <a:xfrm rot="5400000">
            <a:off x="2975113" y="423586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0" name="TextBox 20">
            <a:extLst>
              <a:ext uri="{FF2B5EF4-FFF2-40B4-BE49-F238E27FC236}">
                <a16:creationId xmlns:a16="http://schemas.microsoft.com/office/drawing/2014/main" id="{D8402F81-E191-C362-6E60-6E003E0A5252}"/>
              </a:ext>
            </a:extLst>
          </p:cNvPr>
          <p:cNvSpPr txBox="1"/>
          <p:nvPr/>
        </p:nvSpPr>
        <p:spPr>
          <a:xfrm>
            <a:off x="3725838" y="4160641"/>
            <a:ext cx="4397771"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Benefícios</a:t>
            </a:r>
            <a:r>
              <a:rPr lang="en-US" sz="2853" spc="-57">
                <a:solidFill>
                  <a:srgbClr val="051D40"/>
                </a:solidFill>
                <a:latin typeface="Poppins"/>
                <a:ea typeface="Poppins"/>
                <a:cs typeface="Poppins"/>
                <a:sym typeface="Poppins"/>
              </a:rPr>
              <a:t> do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21" name="TextBox 21">
            <a:extLst>
              <a:ext uri="{FF2B5EF4-FFF2-40B4-BE49-F238E27FC236}">
                <a16:creationId xmlns:a16="http://schemas.microsoft.com/office/drawing/2014/main" id="{13DE0019-8157-D0DD-D1A1-169783A43322}"/>
              </a:ext>
            </a:extLst>
          </p:cNvPr>
          <p:cNvSpPr txBox="1"/>
          <p:nvPr/>
        </p:nvSpPr>
        <p:spPr>
          <a:xfrm>
            <a:off x="8545827" y="416064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a:extLst>
              <a:ext uri="{FF2B5EF4-FFF2-40B4-BE49-F238E27FC236}">
                <a16:creationId xmlns:a16="http://schemas.microsoft.com/office/drawing/2014/main" id="{8E7F142C-09ED-21D4-8A1F-E1F4D8B24BB9}"/>
              </a:ext>
            </a:extLst>
          </p:cNvPr>
          <p:cNvSpPr/>
          <p:nvPr/>
        </p:nvSpPr>
        <p:spPr>
          <a:xfrm rot="5400000">
            <a:off x="2975113" y="486110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3" name="TextBox 23">
            <a:extLst>
              <a:ext uri="{FF2B5EF4-FFF2-40B4-BE49-F238E27FC236}">
                <a16:creationId xmlns:a16="http://schemas.microsoft.com/office/drawing/2014/main" id="{64EDA737-82A9-E1D2-662E-50849282A49E}"/>
              </a:ext>
            </a:extLst>
          </p:cNvPr>
          <p:cNvSpPr txBox="1"/>
          <p:nvPr/>
        </p:nvSpPr>
        <p:spPr>
          <a:xfrm>
            <a:off x="3725838" y="4785878"/>
            <a:ext cx="4579735"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Requisitos</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funcionais</a:t>
            </a:r>
            <a:endParaRPr lang="en-US" sz="2853" spc="-57">
              <a:solidFill>
                <a:srgbClr val="051D40"/>
              </a:solidFill>
              <a:latin typeface="Poppins"/>
              <a:ea typeface="Poppins"/>
              <a:cs typeface="Poppins"/>
              <a:sym typeface="Poppins"/>
            </a:endParaRPr>
          </a:p>
        </p:txBody>
      </p:sp>
      <p:sp>
        <p:nvSpPr>
          <p:cNvPr id="24" name="TextBox 24">
            <a:extLst>
              <a:ext uri="{FF2B5EF4-FFF2-40B4-BE49-F238E27FC236}">
                <a16:creationId xmlns:a16="http://schemas.microsoft.com/office/drawing/2014/main" id="{5FADD8F7-A83A-D67D-929D-69292B9B8293}"/>
              </a:ext>
            </a:extLst>
          </p:cNvPr>
          <p:cNvSpPr txBox="1"/>
          <p:nvPr/>
        </p:nvSpPr>
        <p:spPr>
          <a:xfrm>
            <a:off x="8545827" y="47858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a:extLst>
              <a:ext uri="{FF2B5EF4-FFF2-40B4-BE49-F238E27FC236}">
                <a16:creationId xmlns:a16="http://schemas.microsoft.com/office/drawing/2014/main" id="{ACAA7EDB-82C7-DA61-3997-70212EEB8D3F}"/>
              </a:ext>
            </a:extLst>
          </p:cNvPr>
          <p:cNvSpPr/>
          <p:nvPr/>
        </p:nvSpPr>
        <p:spPr>
          <a:xfrm rot="5400000">
            <a:off x="2975113" y="5486610"/>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6" name="TextBox 26">
            <a:extLst>
              <a:ext uri="{FF2B5EF4-FFF2-40B4-BE49-F238E27FC236}">
                <a16:creationId xmlns:a16="http://schemas.microsoft.com/office/drawing/2014/main" id="{2613C9AD-845B-9BA2-4B04-F83FD0018C14}"/>
              </a:ext>
            </a:extLst>
          </p:cNvPr>
          <p:cNvSpPr txBox="1"/>
          <p:nvPr/>
        </p:nvSpPr>
        <p:spPr>
          <a:xfrm>
            <a:off x="3725838" y="5411384"/>
            <a:ext cx="4819989" cy="487185"/>
          </a:xfrm>
          <a:prstGeom prst="rect">
            <a:avLst/>
          </a:prstGeom>
        </p:spPr>
        <p:txBody>
          <a:bodyPr wrap="square"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Requisitos</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não</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funcionais</a:t>
            </a:r>
            <a:endParaRPr lang="en-US" sz="2853" spc="-57">
              <a:solidFill>
                <a:srgbClr val="051D40"/>
              </a:solidFill>
              <a:latin typeface="Poppins"/>
              <a:ea typeface="Poppins"/>
              <a:cs typeface="Poppins"/>
              <a:sym typeface="Poppins"/>
            </a:endParaRPr>
          </a:p>
        </p:txBody>
      </p:sp>
      <p:sp>
        <p:nvSpPr>
          <p:cNvPr id="27" name="TextBox 27">
            <a:extLst>
              <a:ext uri="{FF2B5EF4-FFF2-40B4-BE49-F238E27FC236}">
                <a16:creationId xmlns:a16="http://schemas.microsoft.com/office/drawing/2014/main" id="{BF52E6E8-4E25-17DE-AFC3-9D53252873A8}"/>
              </a:ext>
            </a:extLst>
          </p:cNvPr>
          <p:cNvSpPr txBox="1"/>
          <p:nvPr/>
        </p:nvSpPr>
        <p:spPr>
          <a:xfrm>
            <a:off x="8545827" y="541138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31" name="Freeform 31">
            <a:extLst>
              <a:ext uri="{FF2B5EF4-FFF2-40B4-BE49-F238E27FC236}">
                <a16:creationId xmlns:a16="http://schemas.microsoft.com/office/drawing/2014/main" id="{AB26BBC2-287B-5CEB-EEB6-D870504F4272}"/>
              </a:ext>
            </a:extLst>
          </p:cNvPr>
          <p:cNvSpPr/>
          <p:nvPr/>
        </p:nvSpPr>
        <p:spPr>
          <a:xfrm rot="5400000">
            <a:off x="2975113" y="618229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2" name="TextBox 32">
            <a:extLst>
              <a:ext uri="{FF2B5EF4-FFF2-40B4-BE49-F238E27FC236}">
                <a16:creationId xmlns:a16="http://schemas.microsoft.com/office/drawing/2014/main" id="{C70E2E9A-EFB1-A907-6E0B-E2B1100E9989}"/>
              </a:ext>
            </a:extLst>
          </p:cNvPr>
          <p:cNvSpPr txBox="1"/>
          <p:nvPr/>
        </p:nvSpPr>
        <p:spPr>
          <a:xfrm>
            <a:off x="3725838" y="6107070"/>
            <a:ext cx="5029200" cy="487185"/>
          </a:xfrm>
          <a:prstGeom prst="rect">
            <a:avLst/>
          </a:prstGeom>
        </p:spPr>
        <p:txBody>
          <a:bodyPr wrap="square" lIns="0" tIns="0" rIns="0" bIns="0" rtlCol="0" anchor="t">
            <a:spAutoFit/>
          </a:bodyPr>
          <a:lstStyle/>
          <a:p>
            <a:pPr>
              <a:lnSpc>
                <a:spcPts val="3995"/>
              </a:lnSpc>
              <a:spcBef>
                <a:spcPct val="0"/>
              </a:spcBef>
            </a:pPr>
            <a:r>
              <a:rPr lang="en-US" sz="2853" spc="-57" err="1">
                <a:solidFill>
                  <a:srgbClr val="051D40"/>
                </a:solidFill>
                <a:latin typeface="Poppins"/>
                <a:ea typeface="Poppins"/>
                <a:cs typeface="Poppins"/>
                <a:sym typeface="Poppins"/>
              </a:rPr>
              <a:t>Rotas</a:t>
            </a:r>
            <a:r>
              <a:rPr lang="en-US" sz="2853" spc="-57">
                <a:solidFill>
                  <a:srgbClr val="051D40"/>
                </a:solidFill>
                <a:latin typeface="Poppins"/>
                <a:ea typeface="Poppins"/>
                <a:cs typeface="Poppins"/>
                <a:sym typeface="Poppins"/>
              </a:rPr>
              <a:t> e </a:t>
            </a:r>
            <a:r>
              <a:rPr lang="en-US" sz="2853" spc="-57" err="1">
                <a:solidFill>
                  <a:srgbClr val="051D40"/>
                </a:solidFill>
                <a:latin typeface="Poppins"/>
                <a:ea typeface="Poppins"/>
                <a:cs typeface="Poppins"/>
                <a:sym typeface="Poppins"/>
              </a:rPr>
              <a:t>Telas</a:t>
            </a:r>
            <a:r>
              <a:rPr lang="en-US" sz="2853" spc="-57">
                <a:solidFill>
                  <a:srgbClr val="051D40"/>
                </a:solidFill>
                <a:latin typeface="Poppins"/>
                <a:ea typeface="Poppins"/>
                <a:cs typeface="Poppins"/>
                <a:sym typeface="Poppins"/>
              </a:rPr>
              <a:t> do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33" name="TextBox 33">
            <a:extLst>
              <a:ext uri="{FF2B5EF4-FFF2-40B4-BE49-F238E27FC236}">
                <a16:creationId xmlns:a16="http://schemas.microsoft.com/office/drawing/2014/main" id="{1F4BFFF0-7419-DFA7-C504-67751F4AF8E6}"/>
              </a:ext>
            </a:extLst>
          </p:cNvPr>
          <p:cNvSpPr txBox="1"/>
          <p:nvPr/>
        </p:nvSpPr>
        <p:spPr>
          <a:xfrm>
            <a:off x="8545827" y="6107070"/>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4" name="Freeform 31">
            <a:extLst>
              <a:ext uri="{FF2B5EF4-FFF2-40B4-BE49-F238E27FC236}">
                <a16:creationId xmlns:a16="http://schemas.microsoft.com/office/drawing/2014/main" id="{B6224B2D-DDAC-9F6D-35FB-560ED8B2BEA8}"/>
              </a:ext>
            </a:extLst>
          </p:cNvPr>
          <p:cNvSpPr/>
          <p:nvPr/>
        </p:nvSpPr>
        <p:spPr>
          <a:xfrm rot="5400000">
            <a:off x="2975113" y="681493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5" name="TextBox 32">
            <a:extLst>
              <a:ext uri="{FF2B5EF4-FFF2-40B4-BE49-F238E27FC236}">
                <a16:creationId xmlns:a16="http://schemas.microsoft.com/office/drawing/2014/main" id="{7313EFB4-D5BF-256A-376A-8EA1CA83EA3B}"/>
              </a:ext>
            </a:extLst>
          </p:cNvPr>
          <p:cNvSpPr txBox="1"/>
          <p:nvPr/>
        </p:nvSpPr>
        <p:spPr>
          <a:xfrm>
            <a:off x="3725838" y="6739705"/>
            <a:ext cx="4397771" cy="487185"/>
          </a:xfrm>
          <a:prstGeom prst="rect">
            <a:avLst/>
          </a:prstGeom>
        </p:spPr>
        <p:txBody>
          <a:bodyPr lIns="0" tIns="0" rIns="0" bIns="0" rtlCol="0" anchor="t">
            <a:spAutoFit/>
          </a:bodyPr>
          <a:lstStyle/>
          <a:p>
            <a:pPr>
              <a:lnSpc>
                <a:spcPts val="3995"/>
              </a:lnSpc>
              <a:spcBef>
                <a:spcPct val="0"/>
              </a:spcBef>
            </a:pPr>
            <a:r>
              <a:rPr lang="en-US" sz="2853" spc="-57" dirty="0" err="1">
                <a:solidFill>
                  <a:srgbClr val="051D40"/>
                </a:solidFill>
                <a:latin typeface="Poppins"/>
                <a:ea typeface="Poppins"/>
                <a:cs typeface="Poppins"/>
                <a:sym typeface="Poppins"/>
              </a:rPr>
              <a:t>Precificação</a:t>
            </a:r>
            <a:endParaRPr lang="en-US" sz="2853" spc="-57" dirty="0">
              <a:solidFill>
                <a:srgbClr val="051D40"/>
              </a:solidFill>
              <a:latin typeface="Poppins"/>
              <a:ea typeface="Poppins"/>
              <a:cs typeface="Poppins"/>
              <a:sym typeface="Poppins"/>
            </a:endParaRPr>
          </a:p>
        </p:txBody>
      </p:sp>
      <p:sp>
        <p:nvSpPr>
          <p:cNvPr id="36" name="TextBox 33">
            <a:extLst>
              <a:ext uri="{FF2B5EF4-FFF2-40B4-BE49-F238E27FC236}">
                <a16:creationId xmlns:a16="http://schemas.microsoft.com/office/drawing/2014/main" id="{EB90E585-42AB-CA59-2CF2-B843A00CEAAB}"/>
              </a:ext>
            </a:extLst>
          </p:cNvPr>
          <p:cNvSpPr txBox="1"/>
          <p:nvPr/>
        </p:nvSpPr>
        <p:spPr>
          <a:xfrm>
            <a:off x="8545827" y="673970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40" name="Freeform 31">
            <a:extLst>
              <a:ext uri="{FF2B5EF4-FFF2-40B4-BE49-F238E27FC236}">
                <a16:creationId xmlns:a16="http://schemas.microsoft.com/office/drawing/2014/main" id="{684FC7BC-A0E8-95FA-E487-C51ECB05955F}"/>
              </a:ext>
            </a:extLst>
          </p:cNvPr>
          <p:cNvSpPr/>
          <p:nvPr/>
        </p:nvSpPr>
        <p:spPr>
          <a:xfrm rot="5400000">
            <a:off x="2983074" y="744756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1" name="TextBox 32">
            <a:extLst>
              <a:ext uri="{FF2B5EF4-FFF2-40B4-BE49-F238E27FC236}">
                <a16:creationId xmlns:a16="http://schemas.microsoft.com/office/drawing/2014/main" id="{86484612-76E1-0ABA-1B8A-A02932E1C1A6}"/>
              </a:ext>
            </a:extLst>
          </p:cNvPr>
          <p:cNvSpPr txBox="1"/>
          <p:nvPr/>
        </p:nvSpPr>
        <p:spPr>
          <a:xfrm>
            <a:off x="3733799" y="7372340"/>
            <a:ext cx="4397771" cy="487185"/>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ea typeface="Poppins"/>
                <a:cs typeface="Poppins"/>
                <a:sym typeface="Poppins"/>
              </a:rPr>
              <a:t>Retorno</a:t>
            </a:r>
            <a:r>
              <a:rPr lang="en-US" sz="2853" spc="-57" dirty="0">
                <a:solidFill>
                  <a:srgbClr val="051D40"/>
                </a:solidFill>
                <a:latin typeface="Poppins"/>
                <a:ea typeface="Poppins"/>
                <a:cs typeface="Poppins"/>
                <a:sym typeface="Poppins"/>
              </a:rPr>
              <a:t> </a:t>
            </a:r>
            <a:r>
              <a:rPr lang="en-US" sz="2853" spc="-57" dirty="0" err="1">
                <a:solidFill>
                  <a:srgbClr val="051D40"/>
                </a:solidFill>
                <a:latin typeface="Poppins"/>
                <a:ea typeface="Poppins"/>
                <a:cs typeface="Poppins"/>
                <a:sym typeface="Poppins"/>
              </a:rPr>
              <a:t>Financeiro</a:t>
            </a:r>
            <a:endParaRPr lang="en-US" sz="2853" spc="-57" dirty="0">
              <a:solidFill>
                <a:srgbClr val="051D40"/>
              </a:solidFill>
              <a:latin typeface="Poppins"/>
              <a:ea typeface="Poppins"/>
              <a:cs typeface="Poppins"/>
              <a:sym typeface="Poppins"/>
            </a:endParaRPr>
          </a:p>
        </p:txBody>
      </p:sp>
      <p:sp>
        <p:nvSpPr>
          <p:cNvPr id="42" name="TextBox 33">
            <a:extLst>
              <a:ext uri="{FF2B5EF4-FFF2-40B4-BE49-F238E27FC236}">
                <a16:creationId xmlns:a16="http://schemas.microsoft.com/office/drawing/2014/main" id="{E6713C0C-AB19-618F-8AAC-7E2A9A8C24AE}"/>
              </a:ext>
            </a:extLst>
          </p:cNvPr>
          <p:cNvSpPr txBox="1"/>
          <p:nvPr/>
        </p:nvSpPr>
        <p:spPr>
          <a:xfrm>
            <a:off x="8553788" y="7372340"/>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pic>
        <p:nvPicPr>
          <p:cNvPr id="38" name="Imagem 37" descr="Mão de uma pessoa&#10;&#10;O conteúdo gerado por IA pode estar incorreto.">
            <a:extLst>
              <a:ext uri="{FF2B5EF4-FFF2-40B4-BE49-F238E27FC236}">
                <a16:creationId xmlns:a16="http://schemas.microsoft.com/office/drawing/2014/main" id="{3DADDD91-FF46-6789-257D-9AFC6CA77C64}"/>
              </a:ext>
            </a:extLst>
          </p:cNvPr>
          <p:cNvPicPr>
            <a:picLocks noChangeAspect="1"/>
          </p:cNvPicPr>
          <p:nvPr/>
        </p:nvPicPr>
        <p:blipFill>
          <a:blip r:embed="rId5">
            <a:extLst>
              <a:ext uri="{28A0092B-C50C-407E-A947-70E740481C1C}">
                <a14:useLocalDpi xmlns:a14="http://schemas.microsoft.com/office/drawing/2010/main" val="0"/>
              </a:ext>
            </a:extLst>
          </a:blip>
          <a:srcRect l="29553" t="7066" r="38045" b="13475"/>
          <a:stretch>
            <a:fillRect/>
          </a:stretch>
        </p:blipFill>
        <p:spPr>
          <a:xfrm>
            <a:off x="11818077" y="284643"/>
            <a:ext cx="5924895" cy="9573054"/>
          </a:xfrm>
          <a:prstGeom prst="rect">
            <a:avLst/>
          </a:prstGeom>
        </p:spPr>
      </p:pic>
      <p:sp>
        <p:nvSpPr>
          <p:cNvPr id="39" name="Espaço Reservado para Número de Slide 38">
            <a:extLst>
              <a:ext uri="{FF2B5EF4-FFF2-40B4-BE49-F238E27FC236}">
                <a16:creationId xmlns:a16="http://schemas.microsoft.com/office/drawing/2014/main" id="{43047C6F-1317-8DFE-DCC8-F2BBBB85E2AD}"/>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10" name="Freeform 31">
            <a:extLst>
              <a:ext uri="{FF2B5EF4-FFF2-40B4-BE49-F238E27FC236}">
                <a16:creationId xmlns:a16="http://schemas.microsoft.com/office/drawing/2014/main" id="{C1B92078-AFE5-842D-CCC5-16793FCD2912}"/>
              </a:ext>
            </a:extLst>
          </p:cNvPr>
          <p:cNvSpPr/>
          <p:nvPr/>
        </p:nvSpPr>
        <p:spPr>
          <a:xfrm rot="5400000">
            <a:off x="2983074" y="806014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8" name="TextBox 32">
            <a:extLst>
              <a:ext uri="{FF2B5EF4-FFF2-40B4-BE49-F238E27FC236}">
                <a16:creationId xmlns:a16="http://schemas.microsoft.com/office/drawing/2014/main" id="{426C6B81-E52C-E27E-C43B-AF4E2F932E97}"/>
              </a:ext>
            </a:extLst>
          </p:cNvPr>
          <p:cNvSpPr txBox="1"/>
          <p:nvPr/>
        </p:nvSpPr>
        <p:spPr>
          <a:xfrm>
            <a:off x="3733799" y="7984921"/>
            <a:ext cx="4397771" cy="487185"/>
          </a:xfrm>
          <a:prstGeom prst="rect">
            <a:avLst/>
          </a:prstGeom>
        </p:spPr>
        <p:txBody>
          <a:bodyPr lIns="0" tIns="0" rIns="0" bIns="0" rtlCol="0" anchor="t">
            <a:spAutoFit/>
          </a:bodyPr>
          <a:lstStyle/>
          <a:p>
            <a:pPr>
              <a:lnSpc>
                <a:spcPts val="3995"/>
              </a:lnSpc>
              <a:spcBef>
                <a:spcPct val="0"/>
              </a:spcBef>
            </a:pPr>
            <a:r>
              <a:rPr lang="en-US" sz="2853" spc="-57" err="1">
                <a:solidFill>
                  <a:srgbClr val="051D40"/>
                </a:solidFill>
                <a:latin typeface="Poppins"/>
                <a:ea typeface="Poppins"/>
                <a:cs typeface="Poppins"/>
                <a:sym typeface="Poppins"/>
              </a:rPr>
              <a:t>Demonstração</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protótipo</a:t>
            </a:r>
            <a:endParaRPr lang="en-US" sz="2853" spc="-57">
              <a:solidFill>
                <a:srgbClr val="051D40"/>
              </a:solidFill>
              <a:latin typeface="Poppins"/>
              <a:ea typeface="Poppins"/>
              <a:cs typeface="Poppins"/>
              <a:sym typeface="Poppins"/>
            </a:endParaRPr>
          </a:p>
        </p:txBody>
      </p:sp>
      <p:sp>
        <p:nvSpPr>
          <p:cNvPr id="29" name="TextBox 33">
            <a:extLst>
              <a:ext uri="{FF2B5EF4-FFF2-40B4-BE49-F238E27FC236}">
                <a16:creationId xmlns:a16="http://schemas.microsoft.com/office/drawing/2014/main" id="{9C4481B5-858E-D815-F665-38ECC55BE82E}"/>
              </a:ext>
            </a:extLst>
          </p:cNvPr>
          <p:cNvSpPr txBox="1"/>
          <p:nvPr/>
        </p:nvSpPr>
        <p:spPr>
          <a:xfrm>
            <a:off x="8553788" y="79849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30" name="Freeform 31">
            <a:extLst>
              <a:ext uri="{FF2B5EF4-FFF2-40B4-BE49-F238E27FC236}">
                <a16:creationId xmlns:a16="http://schemas.microsoft.com/office/drawing/2014/main" id="{F3DA7722-1AA0-172D-D4BB-8CD57D3CF30C}"/>
              </a:ext>
            </a:extLst>
          </p:cNvPr>
          <p:cNvSpPr/>
          <p:nvPr/>
        </p:nvSpPr>
        <p:spPr>
          <a:xfrm rot="5400000">
            <a:off x="2991035" y="869278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7" name="TextBox 32">
            <a:extLst>
              <a:ext uri="{FF2B5EF4-FFF2-40B4-BE49-F238E27FC236}">
                <a16:creationId xmlns:a16="http://schemas.microsoft.com/office/drawing/2014/main" id="{2D67C723-84B2-2F49-1454-E104AABE8CF5}"/>
              </a:ext>
            </a:extLst>
          </p:cNvPr>
          <p:cNvSpPr txBox="1"/>
          <p:nvPr/>
        </p:nvSpPr>
        <p:spPr>
          <a:xfrm>
            <a:off x="3741760" y="8617556"/>
            <a:ext cx="4397771" cy="487185"/>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ea typeface="Poppins"/>
                <a:cs typeface="Poppins"/>
                <a:sym typeface="Poppins"/>
              </a:rPr>
              <a:t>Dúvidas</a:t>
            </a:r>
            <a:endParaRPr lang="en-US" sz="2853" spc="-57" dirty="0">
              <a:solidFill>
                <a:srgbClr val="051D40"/>
              </a:solidFill>
              <a:latin typeface="Poppins"/>
              <a:ea typeface="Poppins"/>
              <a:cs typeface="Poppins"/>
              <a:sym typeface="Poppins"/>
            </a:endParaRPr>
          </a:p>
        </p:txBody>
      </p:sp>
      <p:sp>
        <p:nvSpPr>
          <p:cNvPr id="43" name="TextBox 33">
            <a:extLst>
              <a:ext uri="{FF2B5EF4-FFF2-40B4-BE49-F238E27FC236}">
                <a16:creationId xmlns:a16="http://schemas.microsoft.com/office/drawing/2014/main" id="{F7F6484F-77A1-570B-504B-AF2357267C36}"/>
              </a:ext>
            </a:extLst>
          </p:cNvPr>
          <p:cNvSpPr txBox="1"/>
          <p:nvPr/>
        </p:nvSpPr>
        <p:spPr>
          <a:xfrm>
            <a:off x="8561749" y="8617556"/>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Tree>
    <p:extLst>
      <p:ext uri="{BB962C8B-B14F-4D97-AF65-F5344CB8AC3E}">
        <p14:creationId xmlns:p14="http://schemas.microsoft.com/office/powerpoint/2010/main" val="195413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743200" y="4260720"/>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DÚVIDAS?</a:t>
            </a:r>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pt-B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pt-BR"/>
          </a:p>
        </p:txBody>
      </p:sp>
      <p:pic>
        <p:nvPicPr>
          <p:cNvPr id="24" name="Gráfico 23">
            <a:extLst>
              <a:ext uri="{FF2B5EF4-FFF2-40B4-BE49-F238E27FC236}">
                <a16:creationId xmlns:a16="http://schemas.microsoft.com/office/drawing/2014/main" id="{7CE301B0-FB37-530F-966D-89F8E5042D1B}"/>
              </a:ext>
            </a:extLst>
          </p:cNvPr>
          <p:cNvPicPr>
            <a:picLocks noChangeAspect="1"/>
          </p:cNvPicPr>
          <p:nvPr/>
        </p:nvPicPr>
        <p:blipFill>
          <a:blip r:embed="rId5">
            <a:extLst>
              <a:ext uri="{96DAC541-7B7A-43D3-8B79-37D633B846F1}">
                <asvg:svgBlip xmlns:asvg="http://schemas.microsoft.com/office/drawing/2016/SVG/main" r:embed="rId6"/>
              </a:ext>
            </a:extLst>
          </a:blip>
          <a:srcRect l="14352" t="25195" r="14144" b="25177"/>
          <a:stretch>
            <a:fillRect/>
          </a:stretch>
        </p:blipFill>
        <p:spPr>
          <a:xfrm>
            <a:off x="2530166" y="1104900"/>
            <a:ext cx="1937036" cy="1344436"/>
          </a:xfrm>
          <a:prstGeom prst="rect">
            <a:avLst/>
          </a:prstGeom>
        </p:spPr>
      </p:pic>
      <p:pic>
        <p:nvPicPr>
          <p:cNvPr id="28" name="Imagem 27" descr="Tela preta com letras brancas&#10;&#10;O conteúdo gerado por IA pode estar incorreto.">
            <a:extLst>
              <a:ext uri="{FF2B5EF4-FFF2-40B4-BE49-F238E27FC236}">
                <a16:creationId xmlns:a16="http://schemas.microsoft.com/office/drawing/2014/main" id="{DDBB14C0-CC83-EBA6-7526-074E5E9B1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9" name="Espaço Reservado para Número de Slide 28">
            <a:extLst>
              <a:ext uri="{FF2B5EF4-FFF2-40B4-BE49-F238E27FC236}">
                <a16:creationId xmlns:a16="http://schemas.microsoft.com/office/drawing/2014/main" id="{94E5E8FD-9777-AFFB-62DA-E6C4010B0969}"/>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166F2B7-FC15-C5D8-BFA6-64A0AC8E946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5EA377A-A4F5-C57B-FD2F-8AD17E1C9B16}"/>
              </a:ext>
            </a:extLst>
          </p:cNvPr>
          <p:cNvSpPr txBox="1"/>
          <p:nvPr/>
        </p:nvSpPr>
        <p:spPr>
          <a:xfrm>
            <a:off x="2512520" y="2781300"/>
            <a:ext cx="9886392" cy="5442003"/>
          </a:xfrm>
          <a:prstGeom prst="rect">
            <a:avLst/>
          </a:prstGeom>
        </p:spPr>
        <p:txBody>
          <a:bodyPr wrap="square"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OBRIGADO PELA ATENÇÃO!</a:t>
            </a:r>
          </a:p>
        </p:txBody>
      </p:sp>
      <p:sp>
        <p:nvSpPr>
          <p:cNvPr id="9" name="Freeform 9">
            <a:extLst>
              <a:ext uri="{FF2B5EF4-FFF2-40B4-BE49-F238E27FC236}">
                <a16:creationId xmlns:a16="http://schemas.microsoft.com/office/drawing/2014/main" id="{8976E518-30EF-88A0-845F-AC358DDD62EB}"/>
              </a:ext>
            </a:extLst>
          </p:cNvPr>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pt-BR"/>
          </a:p>
        </p:txBody>
      </p:sp>
      <p:grpSp>
        <p:nvGrpSpPr>
          <p:cNvPr id="15" name="Group 15">
            <a:extLst>
              <a:ext uri="{FF2B5EF4-FFF2-40B4-BE49-F238E27FC236}">
                <a16:creationId xmlns:a16="http://schemas.microsoft.com/office/drawing/2014/main" id="{CA6AE93D-A719-FD2E-4BC6-D6D767F7587E}"/>
              </a:ext>
            </a:extLst>
          </p:cNvPr>
          <p:cNvGrpSpPr/>
          <p:nvPr/>
        </p:nvGrpSpPr>
        <p:grpSpPr>
          <a:xfrm>
            <a:off x="12398912" y="0"/>
            <a:ext cx="5889088" cy="756959"/>
            <a:chOff x="0" y="0"/>
            <a:chExt cx="1551036" cy="199364"/>
          </a:xfrm>
        </p:grpSpPr>
        <p:sp>
          <p:nvSpPr>
            <p:cNvPr id="16" name="Freeform 16">
              <a:extLst>
                <a:ext uri="{FF2B5EF4-FFF2-40B4-BE49-F238E27FC236}">
                  <a16:creationId xmlns:a16="http://schemas.microsoft.com/office/drawing/2014/main" id="{9A99FFDD-C328-7464-D3F9-7E314836635C}"/>
                </a:ext>
              </a:extLst>
            </p:cNvPr>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17" name="TextBox 17">
              <a:extLst>
                <a:ext uri="{FF2B5EF4-FFF2-40B4-BE49-F238E27FC236}">
                  <a16:creationId xmlns:a16="http://schemas.microsoft.com/office/drawing/2014/main" id="{B99FAC2F-532A-80B9-41A3-3FADEA952FAF}"/>
                </a:ext>
              </a:extLst>
            </p:cNvPr>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85982327-ADA7-D8FF-D25A-71C2050C8DAD}"/>
              </a:ext>
            </a:extLst>
          </p:cNvPr>
          <p:cNvGrpSpPr/>
          <p:nvPr/>
        </p:nvGrpSpPr>
        <p:grpSpPr>
          <a:xfrm>
            <a:off x="12398912" y="9530041"/>
            <a:ext cx="5889088" cy="756959"/>
            <a:chOff x="0" y="0"/>
            <a:chExt cx="1551036" cy="199364"/>
          </a:xfrm>
        </p:grpSpPr>
        <p:sp>
          <p:nvSpPr>
            <p:cNvPr id="19" name="Freeform 19">
              <a:extLst>
                <a:ext uri="{FF2B5EF4-FFF2-40B4-BE49-F238E27FC236}">
                  <a16:creationId xmlns:a16="http://schemas.microsoft.com/office/drawing/2014/main" id="{4ECF35A5-F176-86F7-D5D6-1FDE5D618F84}"/>
                </a:ext>
              </a:extLst>
            </p:cNvPr>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20" name="TextBox 20">
              <a:extLst>
                <a:ext uri="{FF2B5EF4-FFF2-40B4-BE49-F238E27FC236}">
                  <a16:creationId xmlns:a16="http://schemas.microsoft.com/office/drawing/2014/main" id="{712ABB0D-5D27-6037-5786-E6A30B03253A}"/>
                </a:ext>
              </a:extLst>
            </p:cNvPr>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a:extLst>
              <a:ext uri="{FF2B5EF4-FFF2-40B4-BE49-F238E27FC236}">
                <a16:creationId xmlns:a16="http://schemas.microsoft.com/office/drawing/2014/main" id="{E681E6EC-8C11-A2C5-A860-D5C9B62A26A9}"/>
              </a:ext>
            </a:extLst>
          </p:cNvPr>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pt-BR"/>
          </a:p>
        </p:txBody>
      </p:sp>
      <p:pic>
        <p:nvPicPr>
          <p:cNvPr id="24" name="Gráfico 23">
            <a:extLst>
              <a:ext uri="{FF2B5EF4-FFF2-40B4-BE49-F238E27FC236}">
                <a16:creationId xmlns:a16="http://schemas.microsoft.com/office/drawing/2014/main" id="{4D6582B1-0626-6A45-0738-35F6D017AD12}"/>
              </a:ext>
            </a:extLst>
          </p:cNvPr>
          <p:cNvPicPr>
            <a:picLocks noChangeAspect="1"/>
          </p:cNvPicPr>
          <p:nvPr/>
        </p:nvPicPr>
        <p:blipFill>
          <a:blip r:embed="rId5">
            <a:extLst>
              <a:ext uri="{96DAC541-7B7A-43D3-8B79-37D633B846F1}">
                <asvg:svgBlip xmlns:asvg="http://schemas.microsoft.com/office/drawing/2016/SVG/main" r:embed="rId6"/>
              </a:ext>
            </a:extLst>
          </a:blip>
          <a:srcRect l="14352" t="25195" r="14144" b="25177"/>
          <a:stretch>
            <a:fillRect/>
          </a:stretch>
        </p:blipFill>
        <p:spPr>
          <a:xfrm>
            <a:off x="2530166" y="1104900"/>
            <a:ext cx="1937036" cy="1344436"/>
          </a:xfrm>
          <a:prstGeom prst="rect">
            <a:avLst/>
          </a:prstGeom>
        </p:spPr>
      </p:pic>
      <p:pic>
        <p:nvPicPr>
          <p:cNvPr id="4" name="Imagem 3" descr="Pessoa com as mãos&#10;&#10;O conteúdo gerado por IA pode estar incorreto.">
            <a:extLst>
              <a:ext uri="{FF2B5EF4-FFF2-40B4-BE49-F238E27FC236}">
                <a16:creationId xmlns:a16="http://schemas.microsoft.com/office/drawing/2014/main" id="{7D5F960B-E7F1-4FFD-1081-8CBE605C3A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5" name="Espaço Reservado para Número de Slide 4">
            <a:extLst>
              <a:ext uri="{FF2B5EF4-FFF2-40B4-BE49-F238E27FC236}">
                <a16:creationId xmlns:a16="http://schemas.microsoft.com/office/drawing/2014/main" id="{497055C5-DA2A-8722-04B1-1CB538B81995}"/>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04307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506781" y="2267663"/>
            <a:ext cx="7274437" cy="815031"/>
          </a:xfrm>
          <a:prstGeom prst="rect">
            <a:avLst/>
          </a:prstGeom>
        </p:spPr>
        <p:txBody>
          <a:bodyPr lIns="0" tIns="0" rIns="0" bIns="0" rtlCol="0" anchor="t">
            <a:spAutoFit/>
          </a:bodyPr>
          <a:lstStyle/>
          <a:p>
            <a:pPr marL="0" lvl="0" indent="0" algn="ctr">
              <a:lnSpc>
                <a:spcPts val="6300"/>
              </a:lnSpc>
              <a:spcBef>
                <a:spcPct val="0"/>
              </a:spcBef>
            </a:pPr>
            <a:r>
              <a:rPr lang="en-US" sz="6600" b="1" err="1">
                <a:solidFill>
                  <a:srgbClr val="051D40"/>
                </a:solidFill>
                <a:latin typeface="Montserrat Bold"/>
                <a:ea typeface="Montserrat Bold"/>
                <a:cs typeface="Montserrat Bold"/>
                <a:sym typeface="Montserrat Bold"/>
              </a:rPr>
              <a:t>Referências</a:t>
            </a:r>
            <a:endParaRPr lang="en-US" sz="6600" b="1">
              <a:solidFill>
                <a:srgbClr val="051D40"/>
              </a:solidFill>
              <a:latin typeface="Montserrat Bold"/>
              <a:ea typeface="Montserrat Bold"/>
              <a:cs typeface="Montserrat Bold"/>
              <a:sym typeface="Montserrat Bold"/>
            </a:endParaRPr>
          </a:p>
        </p:txBody>
      </p:sp>
      <p:sp>
        <p:nvSpPr>
          <p:cNvPr id="26" name="TextBox 2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pt-BR"/>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pt-BR"/>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9" name="Rectangle 1">
            <a:extLst>
              <a:ext uri="{FF2B5EF4-FFF2-40B4-BE49-F238E27FC236}">
                <a16:creationId xmlns:a16="http://schemas.microsoft.com/office/drawing/2014/main" id="{BE0007F6-A2AB-6CC5-CEEC-8F2031179041}"/>
              </a:ext>
            </a:extLst>
          </p:cNvPr>
          <p:cNvSpPr>
            <a:spLocks noChangeArrowheads="1"/>
          </p:cNvSpPr>
          <p:nvPr/>
        </p:nvSpPr>
        <p:spPr bwMode="auto">
          <a:xfrm>
            <a:off x="4038600" y="4862688"/>
            <a:ext cx="10924309" cy="129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50000"/>
              </a:lnSpc>
              <a:spcBef>
                <a:spcPct val="0"/>
              </a:spcBef>
              <a:spcAft>
                <a:spcPct val="0"/>
              </a:spcAft>
            </a:pPr>
            <a:r>
              <a:rPr lang="en-US">
                <a:latin typeface="Poppins" panose="00000500000000000000" pitchFamily="2" charset="0"/>
                <a:cs typeface="Poppins" panose="00000500000000000000" pitchFamily="2" charset="0"/>
              </a:rPr>
              <a:t>MCKINSEY &amp; COMPANY. </a:t>
            </a:r>
            <a:r>
              <a:rPr lang="en-US" b="1" i="1">
                <a:latin typeface="Poppins" panose="00000500000000000000" pitchFamily="2" charset="0"/>
                <a:cs typeface="Poppins" panose="00000500000000000000" pitchFamily="2" charset="0"/>
              </a:rPr>
              <a:t>The social economy: Unlocking value and productivity through social technologies</a:t>
            </a:r>
            <a:r>
              <a:rPr lang="en-US" b="1">
                <a:latin typeface="Poppins" panose="00000500000000000000" pitchFamily="2" charset="0"/>
                <a:cs typeface="Poppins" panose="00000500000000000000" pitchFamily="2" charset="0"/>
              </a:rPr>
              <a:t>. </a:t>
            </a:r>
            <a:r>
              <a:rPr lang="en-US">
                <a:latin typeface="Poppins" panose="00000500000000000000" pitchFamily="2" charset="0"/>
                <a:cs typeface="Poppins" panose="00000500000000000000" pitchFamily="2" charset="0"/>
              </a:rPr>
              <a:t>2012. </a:t>
            </a:r>
            <a:r>
              <a:rPr lang="en-US" err="1">
                <a:latin typeface="Poppins" panose="00000500000000000000" pitchFamily="2" charset="0"/>
                <a:cs typeface="Poppins" panose="00000500000000000000" pitchFamily="2" charset="0"/>
              </a:rPr>
              <a:t>Disponível</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em</a:t>
            </a:r>
            <a:r>
              <a:rPr lang="en-US">
                <a:latin typeface="Poppins" panose="00000500000000000000" pitchFamily="2" charset="0"/>
                <a:cs typeface="Poppins" panose="00000500000000000000" pitchFamily="2" charset="0"/>
              </a:rPr>
              <a:t>: </a:t>
            </a:r>
            <a:r>
              <a:rPr lang="en-US">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https://www.mckinsey.com/industries/technology-media-and-telecommunications/our-insights/the-social-economy</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Acesso</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em</a:t>
            </a:r>
            <a:r>
              <a:rPr lang="en-US">
                <a:latin typeface="Poppins" panose="00000500000000000000" pitchFamily="2" charset="0"/>
                <a:cs typeface="Poppins" panose="00000500000000000000" pitchFamily="2" charset="0"/>
              </a:rPr>
              <a:t>: 25 jun. 2025.</a:t>
            </a:r>
            <a:endParaRPr kumimoji="0" lang="pt-BR" altLang="pt-BR" sz="1800" b="0" i="0" strike="noStrike" cap="none" normalizeH="0" baseline="0">
              <a:ln>
                <a:noFill/>
              </a:ln>
              <a:solidFill>
                <a:schemeClr val="tx1"/>
              </a:solidFill>
              <a:effectLst/>
              <a:latin typeface="Poppins" panose="00000500000000000000" pitchFamily="2" charset="0"/>
              <a:cs typeface="Poppins" panose="00000500000000000000" pitchFamily="2" charset="0"/>
            </a:endParaRPr>
          </a:p>
        </p:txBody>
      </p:sp>
      <p:sp>
        <p:nvSpPr>
          <p:cNvPr id="41" name="CaixaDeTexto 40">
            <a:extLst>
              <a:ext uri="{FF2B5EF4-FFF2-40B4-BE49-F238E27FC236}">
                <a16:creationId xmlns:a16="http://schemas.microsoft.com/office/drawing/2014/main" id="{ABED1EBE-081D-D6AE-C698-7AC23FBA4AFF}"/>
              </a:ext>
            </a:extLst>
          </p:cNvPr>
          <p:cNvSpPr txBox="1"/>
          <p:nvPr/>
        </p:nvSpPr>
        <p:spPr>
          <a:xfrm>
            <a:off x="4010891" y="3443666"/>
            <a:ext cx="10917382" cy="1299587"/>
          </a:xfrm>
          <a:prstGeom prst="rect">
            <a:avLst/>
          </a:prstGeom>
          <a:noFill/>
        </p:spPr>
        <p:txBody>
          <a:bodyPr wrap="square">
            <a:spAutoFit/>
          </a:bodyPr>
          <a:lstStyle/>
          <a:p>
            <a:pPr algn="just">
              <a:lnSpc>
                <a:spcPct val="150000"/>
              </a:lnSpc>
            </a:pPr>
            <a:r>
              <a:rPr lang="pt-BR">
                <a:latin typeface="Poppins" panose="00000500000000000000" pitchFamily="2" charset="0"/>
                <a:cs typeface="Poppins" panose="00000500000000000000" pitchFamily="2" charset="0"/>
              </a:rPr>
              <a:t>AGMDOC. </a:t>
            </a:r>
            <a:r>
              <a:rPr lang="pt-BR" b="1" i="1">
                <a:latin typeface="Poppins" panose="00000500000000000000" pitchFamily="2" charset="0"/>
                <a:cs typeface="Poppins" panose="00000500000000000000" pitchFamily="2" charset="0"/>
              </a:rPr>
              <a:t>Quanto tempo você passa procurando informação? Evite prejuízos!</a:t>
            </a:r>
            <a:r>
              <a:rPr lang="pt-BR" b="1">
                <a:latin typeface="Poppins" panose="00000500000000000000" pitchFamily="2" charset="0"/>
                <a:cs typeface="Poppins" panose="00000500000000000000" pitchFamily="2" charset="0"/>
              </a:rPr>
              <a:t>. </a:t>
            </a:r>
            <a:r>
              <a:rPr lang="pt-BR">
                <a:latin typeface="Poppins" panose="00000500000000000000" pitchFamily="2" charset="0"/>
                <a:cs typeface="Poppins" panose="00000500000000000000" pitchFamily="2" charset="0"/>
              </a:rPr>
              <a:t>2021. Disponível em: </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https://www.agmdoc.com.br/quanto-tempo-</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voce</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-passa-procurando-</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informacao</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-evite-</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prejuizos</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a:t>
            </a:r>
            <a:r>
              <a:rPr lang="pt-BR">
                <a:latin typeface="Poppins" panose="00000500000000000000" pitchFamily="2" charset="0"/>
                <a:cs typeface="Poppins" panose="00000500000000000000" pitchFamily="2" charset="0"/>
              </a:rPr>
              <a:t>. Acesso em: 25 jun. 2025.</a:t>
            </a:r>
          </a:p>
        </p:txBody>
      </p:sp>
      <p:sp>
        <p:nvSpPr>
          <p:cNvPr id="44" name="Espaço Reservado para Número de Slide 43">
            <a:extLst>
              <a:ext uri="{FF2B5EF4-FFF2-40B4-BE49-F238E27FC236}">
                <a16:creationId xmlns:a16="http://schemas.microsoft.com/office/drawing/2014/main" id="{097D8445-81A7-1ADE-0FAC-D8E77673246B}"/>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1171EAEF-AED8-E34B-BEC0-AF7E89E52767}"/>
            </a:ext>
          </a:extLst>
        </p:cNvPr>
        <p:cNvGrpSpPr/>
        <p:nvPr/>
      </p:nvGrpSpPr>
      <p:grpSpPr>
        <a:xfrm>
          <a:off x="0" y="0"/>
          <a:ext cx="0" cy="0"/>
          <a:chOff x="0" y="0"/>
          <a:chExt cx="0" cy="0"/>
        </a:xfrm>
      </p:grpSpPr>
      <p:sp>
        <p:nvSpPr>
          <p:cNvPr id="26" name="TextBox 26">
            <a:extLst>
              <a:ext uri="{FF2B5EF4-FFF2-40B4-BE49-F238E27FC236}">
                <a16:creationId xmlns:a16="http://schemas.microsoft.com/office/drawing/2014/main" id="{E1DCC242-BD1E-43A4-966A-DFEC6CCDD6AD}"/>
              </a:ext>
            </a:extLst>
          </p:cNvPr>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44" name="Espaço Reservado para Número de Slide 43">
            <a:extLst>
              <a:ext uri="{FF2B5EF4-FFF2-40B4-BE49-F238E27FC236}">
                <a16:creationId xmlns:a16="http://schemas.microsoft.com/office/drawing/2014/main" id="{89E8DAD8-2719-D0E2-CA3B-1A3226CC7965}"/>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10" name="CaixaDeTexto 9">
            <a:extLst>
              <a:ext uri="{FF2B5EF4-FFF2-40B4-BE49-F238E27FC236}">
                <a16:creationId xmlns:a16="http://schemas.microsoft.com/office/drawing/2014/main" id="{0F65B68B-B626-7804-3F1A-6B6F9C41EDC6}"/>
              </a:ext>
            </a:extLst>
          </p:cNvPr>
          <p:cNvSpPr txBox="1"/>
          <p:nvPr/>
        </p:nvSpPr>
        <p:spPr>
          <a:xfrm>
            <a:off x="3685309" y="204319"/>
            <a:ext cx="10917382" cy="9787295"/>
          </a:xfrm>
          <a:prstGeom prst="rect">
            <a:avLst/>
          </a:prstGeom>
          <a:noFill/>
        </p:spPr>
        <p:txBody>
          <a:bodyPr wrap="square">
            <a:spAutoFit/>
          </a:bodyPr>
          <a:lstStyle/>
          <a:p>
            <a:r>
              <a:rPr lang="pt-BR" dirty="0"/>
              <a:t>Reconhecimentos e Direitos Autorais</a:t>
            </a:r>
          </a:p>
          <a:p>
            <a:r>
              <a:rPr lang="pt-BR" dirty="0"/>
              <a:t>@autor: </a:t>
            </a:r>
            <a:r>
              <a:rPr lang="pt-BR" dirty="0" err="1"/>
              <a:t>Euderlan</a:t>
            </a:r>
            <a:r>
              <a:rPr lang="pt-BR" dirty="0"/>
              <a:t> Freire da Silva Abreu, Hissa Bárbara Oliveira, Yasmin Serejo Lima, Anderson Rodrigo Diniz Oliveira, </a:t>
            </a:r>
            <a:r>
              <a:rPr lang="pt-BR" dirty="0" err="1"/>
              <a:t>Yuram</a:t>
            </a:r>
            <a:r>
              <a:rPr lang="pt-BR" dirty="0"/>
              <a:t> Almeida Santos</a:t>
            </a:r>
          </a:p>
          <a:p>
            <a:r>
              <a:rPr lang="pt-BR" dirty="0"/>
              <a:t>@contato: [Seus </a:t>
            </a:r>
            <a:r>
              <a:rPr lang="pt-BR" dirty="0" err="1"/>
              <a:t>Emails</a:t>
            </a:r>
            <a:r>
              <a:rPr lang="pt-BR" dirty="0"/>
              <a:t> - se quiserem]</a:t>
            </a:r>
          </a:p>
          <a:p>
            <a:r>
              <a:rPr lang="pt-BR" dirty="0"/>
              <a:t>@data última versão: 24 de junho de 2025</a:t>
            </a:r>
          </a:p>
          <a:p>
            <a:r>
              <a:rPr lang="pt-BR" dirty="0"/>
              <a:t>@versão: 1.0</a:t>
            </a:r>
          </a:p>
          <a:p>
            <a:r>
              <a:rPr lang="pt-BR" dirty="0"/>
              <a:t>@outros repositórios: [URLs - apontem para os seus </a:t>
            </a:r>
            <a:r>
              <a:rPr lang="pt-BR" dirty="0" err="1"/>
              <a:t>Gits</a:t>
            </a:r>
            <a:r>
              <a:rPr lang="pt-BR" dirty="0"/>
              <a:t> AQUI]</a:t>
            </a:r>
          </a:p>
          <a:p>
            <a:r>
              <a:rPr lang="pt-BR" dirty="0"/>
              <a:t>@Agradecimentos: Universidade Federal do Maranhão (UFMA), Professor Doutor Thales Levi Azevedo Valente, e colegas de curso.</a:t>
            </a:r>
          </a:p>
          <a:p>
            <a:endParaRPr lang="pt-BR" dirty="0"/>
          </a:p>
          <a:p>
            <a:r>
              <a:rPr lang="pt-BR" dirty="0"/>
              <a:t>Copyright/</a:t>
            </a:r>
            <a:r>
              <a:rPr lang="pt-BR" dirty="0" err="1"/>
              <a:t>License</a:t>
            </a:r>
            <a:endParaRPr lang="pt-BR" dirty="0"/>
          </a:p>
          <a:p>
            <a:r>
              <a:rPr lang="pt-BR" dirty="0"/>
              <a:t>Este material é resultado de um trabalho acadêmico para a disciplina PROJETO DE DESENVOLVIMENTO DE SOFTWARE, sob a orientação do professor Dr. THALES LEVI AZEVEDO VALENTE, semestre letivo 2025.1, curso Engenharia da Computação, na Universidade Federal do Maranhão (UFMA).Todo o material sob esta licença é software livre: pode ser usado para fins acadêmicos e comerciais sem nenhum custo. Não há papelada, nem royalties, nem restrições de "</a:t>
            </a:r>
            <a:r>
              <a:rPr lang="pt-BR" dirty="0" err="1"/>
              <a:t>copyleft</a:t>
            </a:r>
            <a:r>
              <a:rPr lang="pt-BR" dirty="0"/>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endParaRPr lang="pt-BR" dirty="0"/>
          </a:p>
          <a:p>
            <a:r>
              <a:rPr lang="pt-BR" dirty="0"/>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r>
              <a:rPr lang="pt-BR" dirty="0"/>
              <a:t>Este aviso de direitos autorais e este aviso de permissão devem ser incluídos em todas as cópias ou partes substanciais do Software.</a:t>
            </a:r>
          </a:p>
          <a:p>
            <a:endParaRPr lang="pt-BR" dirty="0"/>
          </a:p>
          <a:p>
            <a:r>
              <a:rPr lang="pt-BR" dirty="0"/>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endParaRPr lang="pt-BR" dirty="0"/>
          </a:p>
          <a:p>
            <a:r>
              <a:rPr lang="pt-BR" dirty="0"/>
              <a:t>Para mais informações sobre a Licença MIT: https://opensource.org/licenses/MIT</a:t>
            </a:r>
          </a:p>
        </p:txBody>
      </p:sp>
      <p:grpSp>
        <p:nvGrpSpPr>
          <p:cNvPr id="11" name="Group 19">
            <a:extLst>
              <a:ext uri="{FF2B5EF4-FFF2-40B4-BE49-F238E27FC236}">
                <a16:creationId xmlns:a16="http://schemas.microsoft.com/office/drawing/2014/main" id="{6F5CD00D-FF21-41B2-AE5E-1DE9B90D047A}"/>
              </a:ext>
            </a:extLst>
          </p:cNvPr>
          <p:cNvGrpSpPr/>
          <p:nvPr/>
        </p:nvGrpSpPr>
        <p:grpSpPr>
          <a:xfrm>
            <a:off x="15544800" y="8724900"/>
            <a:ext cx="7523780" cy="7523780"/>
            <a:chOff x="0" y="0"/>
            <a:chExt cx="812800" cy="812800"/>
          </a:xfrm>
        </p:grpSpPr>
        <p:sp>
          <p:nvSpPr>
            <p:cNvPr id="12" name="Freeform 20">
              <a:extLst>
                <a:ext uri="{FF2B5EF4-FFF2-40B4-BE49-F238E27FC236}">
                  <a16:creationId xmlns:a16="http://schemas.microsoft.com/office/drawing/2014/main" id="{A59A9834-801D-4035-D2DB-171F25E0B4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13" name="TextBox 21">
              <a:extLst>
                <a:ext uri="{FF2B5EF4-FFF2-40B4-BE49-F238E27FC236}">
                  <a16:creationId xmlns:a16="http://schemas.microsoft.com/office/drawing/2014/main" id="{4EC3110F-7B15-C4D2-1D8C-E780F7FADF3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22">
            <a:extLst>
              <a:ext uri="{FF2B5EF4-FFF2-40B4-BE49-F238E27FC236}">
                <a16:creationId xmlns:a16="http://schemas.microsoft.com/office/drawing/2014/main" id="{606D2603-DDAA-7AE5-0620-C0DDAFADCAE0}"/>
              </a:ext>
            </a:extLst>
          </p:cNvPr>
          <p:cNvGrpSpPr/>
          <p:nvPr/>
        </p:nvGrpSpPr>
        <p:grpSpPr>
          <a:xfrm>
            <a:off x="-3724222" y="-4507687"/>
            <a:ext cx="5924489" cy="5924489"/>
            <a:chOff x="0" y="0"/>
            <a:chExt cx="812800" cy="812800"/>
          </a:xfrm>
        </p:grpSpPr>
        <p:sp>
          <p:nvSpPr>
            <p:cNvPr id="15" name="Freeform 23">
              <a:extLst>
                <a:ext uri="{FF2B5EF4-FFF2-40B4-BE49-F238E27FC236}">
                  <a16:creationId xmlns:a16="http://schemas.microsoft.com/office/drawing/2014/main" id="{1AAF71E8-0792-E7D2-B67A-C73EC09AE0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16" name="TextBox 24">
              <a:extLst>
                <a:ext uri="{FF2B5EF4-FFF2-40B4-BE49-F238E27FC236}">
                  <a16:creationId xmlns:a16="http://schemas.microsoft.com/office/drawing/2014/main" id="{1558444E-BD27-ED1F-87AF-988914F92E09}"/>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1671322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4" name="Imagem 13" descr="Uma imagem contendo material de papelaria, instrumento, lápis&#10;&#10;O conteúdo gerado por IA pode estar incorreto.">
            <a:extLst>
              <a:ext uri="{FF2B5EF4-FFF2-40B4-BE49-F238E27FC236}">
                <a16:creationId xmlns:a16="http://schemas.microsoft.com/office/drawing/2014/main" id="{E0646D27-48A6-93D7-4C31-D179145763E1}"/>
              </a:ext>
            </a:extLst>
          </p:cNvPr>
          <p:cNvPicPr>
            <a:picLocks noChangeAspect="1"/>
          </p:cNvPicPr>
          <p:nvPr/>
        </p:nvPicPr>
        <p:blipFill>
          <a:blip r:embed="rId2">
            <a:extLst>
              <a:ext uri="{28A0092B-C50C-407E-A947-70E740481C1C}">
                <a14:useLocalDpi xmlns:a14="http://schemas.microsoft.com/office/drawing/2010/main" val="0"/>
              </a:ext>
            </a:extLst>
          </a:blip>
          <a:srcRect l="20508" t="29667" r="11787" b="20326"/>
          <a:stretch>
            <a:fillRect/>
          </a:stretch>
        </p:blipFill>
        <p:spPr>
          <a:xfrm>
            <a:off x="-76200" y="-1815"/>
            <a:ext cx="18364200" cy="5143501"/>
          </a:xfrm>
          <a:prstGeom prst="rect">
            <a:avLst/>
          </a:prstGeom>
        </p:spPr>
      </p:pic>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pt-BR"/>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372344"/>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pt-BR"/>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893968"/>
            <a:ext cx="5748323" cy="1003827"/>
          </a:xfrm>
          <a:prstGeom prst="rect">
            <a:avLst/>
          </a:prstGeom>
        </p:spPr>
        <p:txBody>
          <a:bodyPr lIns="0" tIns="0" rIns="0" bIns="0" rtlCol="0" anchor="t">
            <a:spAutoFit/>
          </a:bodyPr>
          <a:lstStyle/>
          <a:p>
            <a:pPr marL="0" lvl="0" indent="0" algn="ctr">
              <a:lnSpc>
                <a:spcPts val="8195"/>
              </a:lnSpc>
              <a:spcBef>
                <a:spcPct val="0"/>
              </a:spcBef>
            </a:pPr>
            <a:r>
              <a:rPr lang="en-US" sz="5854" b="1">
                <a:solidFill>
                  <a:srgbClr val="FDFDFD"/>
                </a:solidFill>
                <a:latin typeface="Montserrat Bold"/>
                <a:ea typeface="Montserrat Bold"/>
                <a:cs typeface="Montserrat Bold"/>
                <a:sym typeface="Montserrat Bold"/>
              </a:rPr>
              <a:t>INTRODUÇÃO</a:t>
            </a:r>
          </a:p>
        </p:txBody>
      </p:sp>
      <p:sp>
        <p:nvSpPr>
          <p:cNvPr id="10" name="TextBox 10"/>
          <p:cNvSpPr txBox="1"/>
          <p:nvPr/>
        </p:nvSpPr>
        <p:spPr>
          <a:xfrm>
            <a:off x="3896755" y="4236467"/>
            <a:ext cx="10494490" cy="3364062"/>
          </a:xfrm>
          <a:prstGeom prst="rect">
            <a:avLst/>
          </a:prstGeom>
        </p:spPr>
        <p:txBody>
          <a:bodyPr lIns="0" tIns="0" rIns="0" bIns="0" rtlCol="0" anchor="t">
            <a:spAutoFit/>
          </a:bodyPr>
          <a:lstStyle/>
          <a:p>
            <a:pPr algn="ctr">
              <a:lnSpc>
                <a:spcPts val="3288"/>
              </a:lnSpc>
              <a:spcBef>
                <a:spcPct val="0"/>
              </a:spcBef>
            </a:pPr>
            <a:r>
              <a:rPr lang="en-US" sz="2348" spc="-46">
                <a:solidFill>
                  <a:srgbClr val="FDFDFD"/>
                </a:solidFill>
                <a:latin typeface="Poppins"/>
                <a:ea typeface="Poppins"/>
                <a:cs typeface="Poppins"/>
                <a:sym typeface="Poppins"/>
              </a:rPr>
              <a:t>O volume </a:t>
            </a:r>
            <a:r>
              <a:rPr lang="en-US" sz="2348" spc="-46" err="1">
                <a:solidFill>
                  <a:srgbClr val="FDFDFD"/>
                </a:solidFill>
                <a:latin typeface="Poppins"/>
                <a:ea typeface="Poppins"/>
                <a:cs typeface="Poppins"/>
                <a:sym typeface="Poppins"/>
              </a:rPr>
              <a:t>crescente</a:t>
            </a:r>
            <a:r>
              <a:rPr lang="en-US" sz="2348" spc="-46">
                <a:solidFill>
                  <a:srgbClr val="FDFDFD"/>
                </a:solidFill>
                <a:latin typeface="Poppins"/>
                <a:ea typeface="Poppins"/>
                <a:cs typeface="Poppins"/>
                <a:sym typeface="Poppins"/>
              </a:rPr>
              <a:t> de </a:t>
            </a:r>
            <a:r>
              <a:rPr lang="en-US" sz="2348" spc="-46" err="1">
                <a:solidFill>
                  <a:srgbClr val="FDFDFD"/>
                </a:solidFill>
                <a:latin typeface="Poppins"/>
                <a:ea typeface="Poppins"/>
                <a:cs typeface="Poppins"/>
                <a:sym typeface="Poppins"/>
              </a:rPr>
              <a:t>informações</a:t>
            </a:r>
            <a:r>
              <a:rPr lang="en-US" sz="2348" spc="-46">
                <a:solidFill>
                  <a:srgbClr val="FDFDFD"/>
                </a:solidFill>
                <a:latin typeface="Poppins"/>
                <a:ea typeface="Poppins"/>
                <a:cs typeface="Poppins"/>
                <a:sym typeface="Poppins"/>
              </a:rPr>
              <a:t> e </a:t>
            </a:r>
            <a:r>
              <a:rPr lang="en-US" sz="2348" spc="-46" err="1">
                <a:solidFill>
                  <a:srgbClr val="FDFDFD"/>
                </a:solidFill>
                <a:latin typeface="Poppins"/>
                <a:ea typeface="Poppins"/>
                <a:cs typeface="Poppins"/>
                <a:sym typeface="Poppins"/>
              </a:rPr>
              <a:t>documentos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nas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empresas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torna</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indispensável</a:t>
            </a:r>
            <a:r>
              <a:rPr lang="en-US" sz="2348" spc="-46">
                <a:solidFill>
                  <a:srgbClr val="FDFDFD"/>
                </a:solidFill>
                <a:latin typeface="Poppins"/>
                <a:ea typeface="Poppins"/>
                <a:cs typeface="Poppins"/>
                <a:sym typeface="Poppins"/>
              </a:rPr>
              <a:t> à </a:t>
            </a:r>
            <a:r>
              <a:rPr lang="en-US" sz="2348" spc="-46" err="1">
                <a:solidFill>
                  <a:srgbClr val="FDFDFD"/>
                </a:solidFill>
                <a:latin typeface="Poppins"/>
                <a:ea typeface="Poppins"/>
                <a:cs typeface="Poppins"/>
                <a:sym typeface="Poppins"/>
              </a:rPr>
              <a:t>adoção</a:t>
            </a:r>
            <a:r>
              <a:rPr lang="en-US" sz="2348" spc="-46">
                <a:solidFill>
                  <a:srgbClr val="FDFDFD"/>
                </a:solidFill>
                <a:latin typeface="Poppins"/>
                <a:ea typeface="Poppins"/>
                <a:cs typeface="Poppins"/>
                <a:sym typeface="Poppins"/>
              </a:rPr>
              <a:t> de </a:t>
            </a:r>
            <a:r>
              <a:rPr lang="en-US" sz="2348" spc="-46" err="1">
                <a:solidFill>
                  <a:srgbClr val="FDFDFD"/>
                </a:solidFill>
                <a:latin typeface="Poppins"/>
                <a:ea typeface="Poppins"/>
                <a:cs typeface="Poppins"/>
                <a:sym typeface="Poppins"/>
              </a:rPr>
              <a:t>soluções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tecnológicas</a:t>
            </a:r>
            <a:r>
              <a:rPr lang="en-US" sz="2348" spc="-46">
                <a:solidFill>
                  <a:srgbClr val="FDFDFD"/>
                </a:solidFill>
                <a:latin typeface="Poppins"/>
                <a:ea typeface="Poppins"/>
                <a:cs typeface="Poppins"/>
                <a:sym typeface="Poppins"/>
              </a:rPr>
              <a:t> que </a:t>
            </a:r>
            <a:r>
              <a:rPr lang="en-US" sz="2348" spc="-46" err="1">
                <a:solidFill>
                  <a:srgbClr val="FDFDFD"/>
                </a:solidFill>
                <a:latin typeface="Poppins"/>
                <a:ea typeface="Poppins"/>
                <a:cs typeface="Poppins"/>
                <a:sym typeface="Poppins"/>
              </a:rPr>
              <a:t>agilizem</a:t>
            </a:r>
            <a:r>
              <a:rPr lang="en-US" sz="2348" spc="-46">
                <a:solidFill>
                  <a:srgbClr val="FDFDFD"/>
                </a:solidFill>
                <a:latin typeface="Poppins"/>
                <a:ea typeface="Poppins"/>
                <a:cs typeface="Poppins"/>
                <a:sym typeface="Poppins"/>
              </a:rPr>
              <a:t> o </a:t>
            </a:r>
            <a:r>
              <a:rPr lang="en-US" sz="2348" spc="-46" err="1">
                <a:solidFill>
                  <a:srgbClr val="FDFDFD"/>
                </a:solidFill>
                <a:latin typeface="Poppins"/>
                <a:ea typeface="Poppins"/>
                <a:cs typeface="Poppins"/>
                <a:sym typeface="Poppins"/>
              </a:rPr>
              <a:t>acesso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ao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conhecimento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institucional</a:t>
            </a:r>
            <a:r>
              <a:rPr lang="en-US" sz="2348" spc="-46">
                <a:solidFill>
                  <a:srgbClr val="FDFDFD"/>
                </a:solidFill>
                <a:latin typeface="Poppins"/>
                <a:ea typeface="Poppins"/>
                <a:cs typeface="Poppins"/>
                <a:sym typeface="Poppins"/>
              </a:rPr>
              <a:t>.</a:t>
            </a:r>
          </a:p>
          <a:p>
            <a:pPr algn="ctr">
              <a:lnSpc>
                <a:spcPts val="3288"/>
              </a:lnSpc>
              <a:spcBef>
                <a:spcPct val="0"/>
              </a:spcBef>
            </a:pPr>
            <a:endParaRPr lang="en-US" sz="2348" spc="-46">
              <a:solidFill>
                <a:srgbClr val="FDFDFD"/>
              </a:solidFill>
              <a:latin typeface="Poppins"/>
              <a:ea typeface="Poppins"/>
              <a:cs typeface="Poppins"/>
              <a:sym typeface="Poppins"/>
            </a:endParaRPr>
          </a:p>
          <a:p>
            <a:pPr algn="ctr">
              <a:lnSpc>
                <a:spcPts val="3288"/>
              </a:lnSpc>
              <a:spcBef>
                <a:spcPct val="0"/>
              </a:spcBef>
            </a:pPr>
            <a:r>
              <a:rPr lang="en-US" sz="2300" spc="-46" err="1">
                <a:solidFill>
                  <a:srgbClr val="FDFDFD"/>
                </a:solidFill>
                <a:latin typeface="Poppins"/>
                <a:ea typeface="Poppins"/>
                <a:cs typeface="Poppins"/>
                <a:sym typeface="Poppins"/>
              </a:rPr>
              <a:t>Nosso</a:t>
            </a:r>
            <a:r>
              <a:rPr lang="en-US" sz="2300" spc="-46">
                <a:solidFill>
                  <a:srgbClr val="FDFDFD"/>
                </a:solidFill>
                <a:latin typeface="Poppins"/>
                <a:ea typeface="Poppins"/>
                <a:cs typeface="Poppins"/>
                <a:sym typeface="Poppins"/>
              </a:rPr>
              <a:t> Sistema </a:t>
            </a:r>
            <a:r>
              <a:rPr lang="en-US" sz="2300" spc="-46" err="1">
                <a:solidFill>
                  <a:srgbClr val="FDFDFD"/>
                </a:solidFill>
                <a:latin typeface="Poppins"/>
                <a:ea typeface="Poppins"/>
                <a:cs typeface="Poppins"/>
                <a:sym typeface="Poppins"/>
              </a:rPr>
              <a:t>utiliza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inteligencia</a:t>
            </a:r>
            <a:r>
              <a:rPr lang="en-US" sz="2300" spc="-46">
                <a:solidFill>
                  <a:srgbClr val="FDFDFD"/>
                </a:solidFill>
                <a:latin typeface="Poppins"/>
                <a:ea typeface="Poppins"/>
                <a:cs typeface="Poppins"/>
                <a:sym typeface="Poppins"/>
              </a:rPr>
              <a:t> artificial com </a:t>
            </a:r>
            <a:r>
              <a:rPr lang="en-US" sz="2300" spc="-46" err="1">
                <a:solidFill>
                  <a:srgbClr val="FDFDFD"/>
                </a:solidFill>
                <a:latin typeface="Poppins"/>
                <a:ea typeface="Poppins"/>
                <a:cs typeface="Poppins"/>
                <a:sym typeface="Poppins"/>
              </a:rPr>
              <a:t>modelos</a:t>
            </a:r>
            <a:r>
              <a:rPr lang="en-US" sz="2300" spc="-46">
                <a:solidFill>
                  <a:srgbClr val="FDFDFD"/>
                </a:solidFill>
                <a:latin typeface="Poppins"/>
                <a:ea typeface="Poppins"/>
                <a:cs typeface="Poppins"/>
                <a:sym typeface="Poppins"/>
              </a:rPr>
              <a:t> de </a:t>
            </a:r>
            <a:r>
              <a:rPr lang="en-US" sz="2300" spc="-46" err="1">
                <a:solidFill>
                  <a:srgbClr val="FDFDFD"/>
                </a:solidFill>
                <a:latin typeface="Poppins"/>
                <a:ea typeface="Poppins"/>
                <a:cs typeface="Poppins"/>
                <a:sym typeface="Poppins"/>
              </a:rPr>
              <a:t>linguagem</a:t>
            </a:r>
            <a:r>
              <a:rPr lang="en-US" sz="2300" spc="-46">
                <a:solidFill>
                  <a:srgbClr val="FDFDFD"/>
                </a:solidFill>
                <a:latin typeface="Poppins"/>
                <a:ea typeface="Poppins"/>
                <a:cs typeface="Poppins"/>
                <a:sym typeface="Poppins"/>
              </a:rPr>
              <a:t> (LLM) para </a:t>
            </a:r>
            <a:r>
              <a:rPr lang="en-US" sz="2300" spc="-46" err="1">
                <a:solidFill>
                  <a:srgbClr val="FDFDFD"/>
                </a:solidFill>
                <a:latin typeface="Poppins"/>
                <a:ea typeface="Poppins"/>
                <a:cs typeface="Poppins"/>
                <a:sym typeface="Poppins"/>
              </a:rPr>
              <a:t>automatizar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organizar</a:t>
            </a:r>
            <a:r>
              <a:rPr lang="en-US" sz="2300" spc="-46">
                <a:solidFill>
                  <a:srgbClr val="FDFDFD"/>
                </a:solidFill>
                <a:latin typeface="Poppins"/>
                <a:ea typeface="Poppins"/>
                <a:cs typeface="Poppins"/>
                <a:sym typeface="Poppins"/>
              </a:rPr>
              <a:t> e </a:t>
            </a:r>
            <a:r>
              <a:rPr lang="en-US" sz="2300" spc="-46" err="1">
                <a:solidFill>
                  <a:srgbClr val="FDFDFD"/>
                </a:solidFill>
                <a:latin typeface="Poppins"/>
                <a:ea typeface="Poppins"/>
                <a:cs typeface="Poppins"/>
                <a:sym typeface="Poppins"/>
              </a:rPr>
              <a:t>facilitar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consultas</a:t>
            </a:r>
            <a:r>
              <a:rPr lang="en-US" sz="2300" spc="-46">
                <a:solidFill>
                  <a:srgbClr val="FDFDFD"/>
                </a:solidFill>
                <a:latin typeface="Poppins"/>
                <a:ea typeface="Poppins"/>
                <a:cs typeface="Poppins"/>
                <a:sym typeface="Poppins"/>
              </a:rPr>
              <a:t> a </a:t>
            </a:r>
            <a:r>
              <a:rPr lang="en-US" sz="2300" spc="-46" err="1">
                <a:solidFill>
                  <a:srgbClr val="FDFDFD"/>
                </a:solidFill>
                <a:latin typeface="Poppins"/>
                <a:ea typeface="Poppins"/>
                <a:cs typeface="Poppins"/>
                <a:sym typeface="Poppins"/>
              </a:rPr>
              <a:t>documentos</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proprorcionando</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agilidade</a:t>
            </a:r>
            <a:r>
              <a:rPr lang="en-US" sz="2300" spc="-46">
                <a:solidFill>
                  <a:srgbClr val="FDFDFD"/>
                </a:solidFill>
                <a:latin typeface="Poppins"/>
                <a:ea typeface="Poppins"/>
                <a:cs typeface="Poppins"/>
                <a:sym typeface="Poppins"/>
              </a:rPr>
              <a:t> e </a:t>
            </a:r>
            <a:r>
              <a:rPr lang="en-US" sz="2300" spc="-46" err="1">
                <a:solidFill>
                  <a:srgbClr val="FDFDFD"/>
                </a:solidFill>
                <a:latin typeface="Poppins"/>
                <a:ea typeface="Poppins"/>
                <a:cs typeface="Poppins"/>
                <a:sym typeface="Poppins"/>
              </a:rPr>
              <a:t>precisão</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na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busca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por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informações</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relevantes</a:t>
            </a:r>
            <a:r>
              <a:rPr lang="en-US" sz="2300" spc="-46">
                <a:solidFill>
                  <a:srgbClr val="FDFDFD"/>
                </a:solidFill>
                <a:latin typeface="Poppins"/>
                <a:ea typeface="Poppins"/>
                <a:cs typeface="Poppins"/>
                <a:sym typeface="Poppins"/>
              </a:rPr>
              <a:t>.</a:t>
            </a:r>
            <a:endParaRPr lang="en-US" sz="2300" spc="-46">
              <a:solidFill>
                <a:srgbClr val="FDFDFD"/>
              </a:solidFill>
              <a:latin typeface="Poppins"/>
              <a:ea typeface="Poppins"/>
              <a:cs typeface="Poppins"/>
            </a:endParaRPr>
          </a:p>
        </p:txBody>
      </p:sp>
      <p:sp>
        <p:nvSpPr>
          <p:cNvPr id="15" name="Espaço Reservado para Número de Slide 14">
            <a:extLst>
              <a:ext uri="{FF2B5EF4-FFF2-40B4-BE49-F238E27FC236}">
                <a16:creationId xmlns:a16="http://schemas.microsoft.com/office/drawing/2014/main" id="{FD428F8E-E317-EAC5-C24C-3A61947AB3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87730" y="-2748926"/>
            <a:ext cx="4693046" cy="4693046"/>
            <a:chOff x="-38559" y="-48283"/>
            <a:chExt cx="812800" cy="812800"/>
          </a:xfrm>
        </p:grpSpPr>
        <p:sp>
          <p:nvSpPr>
            <p:cNvPr id="3" name="Freeform 3"/>
            <p:cNvSpPr/>
            <p:nvPr/>
          </p:nvSpPr>
          <p:spPr>
            <a:xfrm>
              <a:off x="-38559" y="-4828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pt-BR"/>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pt-BR"/>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pt-BR"/>
            </a:p>
          </p:txBody>
        </p:sp>
      </p:grpSp>
      <p:sp>
        <p:nvSpPr>
          <p:cNvPr id="11" name="TextBox 11"/>
          <p:cNvSpPr txBox="1"/>
          <p:nvPr/>
        </p:nvSpPr>
        <p:spPr>
          <a:xfrm>
            <a:off x="1498745" y="4152900"/>
            <a:ext cx="8240341" cy="5086392"/>
          </a:xfrm>
          <a:prstGeom prst="rect">
            <a:avLst/>
          </a:prstGeom>
        </p:spPr>
        <p:txBody>
          <a:bodyPr wrap="square" lIns="0" tIns="0" rIns="0" bIns="0" rtlCol="0" anchor="t">
            <a:spAutoFit/>
          </a:bodyPr>
          <a:lstStyle/>
          <a:p>
            <a:pPr marL="285750" lvl="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As empresas têm a oportunidade de aumentar a produtividade dos profissionais de interação em 20 a 25%.</a:t>
            </a:r>
          </a:p>
          <a:p>
            <a:pPr marL="28575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Mais de 50% do tempo de alguns departamentos jurídicos é consumido apenas com localização de documentos.</a:t>
            </a:r>
            <a:endParaRPr lang="pt-BR" sz="2100">
              <a:latin typeface="Poppins" panose="00000500000000000000" pitchFamily="2" charset="0"/>
              <a:cs typeface="Poppins" panose="00000500000000000000" pitchFamily="2" charset="0"/>
            </a:endParaRPr>
          </a:p>
          <a:p>
            <a:pPr marL="285750" lvl="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19,8% do tempo de trabalho é desperdiçado pelos funcionários que buscam informações para realizar seu trabalho com eficiência.</a:t>
            </a:r>
          </a:p>
          <a:p>
            <a:pPr marL="285750" lvl="0" indent="-285750" algn="just">
              <a:lnSpc>
                <a:spcPct val="150000"/>
              </a:lnSpc>
              <a:spcBef>
                <a:spcPct val="0"/>
              </a:spcBef>
              <a:spcAft>
                <a:spcPts val="2000"/>
              </a:spcAft>
              <a:buFont typeface="Arial" panose="020B0604020202020204" pitchFamily="34" charset="0"/>
              <a:buChar char="•"/>
            </a:pPr>
            <a:r>
              <a:rPr lang="pt-BR" sz="2100">
                <a:latin typeface="Poppins" panose="00000500000000000000" pitchFamily="2" charset="0"/>
                <a:cs typeface="Poppins" panose="00000500000000000000" pitchFamily="2" charset="0"/>
              </a:rPr>
              <a:t>82% dos trabalhadores relatam problemas ao tentar encontrar informações em documentos relevantes.</a:t>
            </a:r>
            <a:endParaRPr lang="en-US" sz="2100" u="none" strike="noStrike" spc="-40">
              <a:solidFill>
                <a:srgbClr val="051D40"/>
              </a:solidFill>
              <a:latin typeface="Poppins" panose="00000500000000000000" pitchFamily="2" charset="0"/>
              <a:ea typeface="Poppins"/>
              <a:cs typeface="Poppins" panose="00000500000000000000" pitchFamily="2" charset="0"/>
              <a:sym typeface="Poppins"/>
            </a:endParaRPr>
          </a:p>
        </p:txBody>
      </p:sp>
      <p:sp>
        <p:nvSpPr>
          <p:cNvPr id="12" name="TextBox 12"/>
          <p:cNvSpPr txBox="1"/>
          <p:nvPr/>
        </p:nvSpPr>
        <p:spPr>
          <a:xfrm>
            <a:off x="1592470" y="1511946"/>
            <a:ext cx="7903037" cy="2430858"/>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MERCADO DE CONSULTAS À DOCUMENTAÇÃO</a:t>
            </a:r>
          </a:p>
        </p:txBody>
      </p:sp>
      <p:pic>
        <p:nvPicPr>
          <p:cNvPr id="16" name="Imagem 15" descr="Uma imagem contendo relógio, escuro, espelho&#10;&#10;O conteúdo gerado por IA pode estar incorreto.">
            <a:extLst>
              <a:ext uri="{FF2B5EF4-FFF2-40B4-BE49-F238E27FC236}">
                <a16:creationId xmlns:a16="http://schemas.microsoft.com/office/drawing/2014/main" id="{A5136DC6-2768-B0FA-C074-685ACABA5E37}"/>
              </a:ext>
            </a:extLst>
          </p:cNvPr>
          <p:cNvPicPr>
            <a:picLocks noChangeAspect="1"/>
          </p:cNvPicPr>
          <p:nvPr/>
        </p:nvPicPr>
        <p:blipFill>
          <a:blip r:embed="rId3">
            <a:extLst>
              <a:ext uri="{28A0092B-C50C-407E-A947-70E740481C1C}">
                <a14:useLocalDpi xmlns:a14="http://schemas.microsoft.com/office/drawing/2010/main" val="0"/>
              </a:ext>
            </a:extLst>
          </a:blip>
          <a:srcRect l="56667" t="12218" r="6661" b="23330"/>
          <a:stretch>
            <a:fillRect/>
          </a:stretch>
        </p:blipFill>
        <p:spPr>
          <a:xfrm>
            <a:off x="10363200" y="1257300"/>
            <a:ext cx="6705600" cy="6629401"/>
          </a:xfrm>
          <a:prstGeom prst="rect">
            <a:avLst/>
          </a:prstGeom>
        </p:spPr>
      </p:pic>
      <p:sp>
        <p:nvSpPr>
          <p:cNvPr id="17" name="Espaço Reservado para Número de Slide 16">
            <a:extLst>
              <a:ext uri="{FF2B5EF4-FFF2-40B4-BE49-F238E27FC236}">
                <a16:creationId xmlns:a16="http://schemas.microsoft.com/office/drawing/2014/main" id="{058817FF-B497-7016-65F6-25968467AB8F}"/>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2539062B-521B-4108-9EB5-6AE0248F77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F2681C-DE09-5C44-97F1-1C0B169484BD}"/>
              </a:ext>
            </a:extLst>
          </p:cNvPr>
          <p:cNvGrpSpPr/>
          <p:nvPr/>
        </p:nvGrpSpPr>
        <p:grpSpPr>
          <a:xfrm>
            <a:off x="-2123887" y="-2346523"/>
            <a:ext cx="4693046" cy="4693046"/>
            <a:chOff x="0" y="0"/>
            <a:chExt cx="812800" cy="812800"/>
          </a:xfrm>
        </p:grpSpPr>
        <p:sp>
          <p:nvSpPr>
            <p:cNvPr id="3" name="Freeform 3">
              <a:extLst>
                <a:ext uri="{FF2B5EF4-FFF2-40B4-BE49-F238E27FC236}">
                  <a16:creationId xmlns:a16="http://schemas.microsoft.com/office/drawing/2014/main" id="{B7770209-F893-F9B0-462B-7D7EA9C674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4" name="TextBox 4">
              <a:extLst>
                <a:ext uri="{FF2B5EF4-FFF2-40B4-BE49-F238E27FC236}">
                  <a16:creationId xmlns:a16="http://schemas.microsoft.com/office/drawing/2014/main" id="{CAC0FC03-1846-C766-8E42-D277178B02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2201F270-35A5-6173-D43F-D6D69DA90158}"/>
              </a:ext>
            </a:extLst>
          </p:cNvPr>
          <p:cNvGrpSpPr/>
          <p:nvPr/>
        </p:nvGrpSpPr>
        <p:grpSpPr>
          <a:xfrm>
            <a:off x="10239603" y="1122782"/>
            <a:ext cx="7019697" cy="10556306"/>
            <a:chOff x="0" y="0"/>
            <a:chExt cx="660400" cy="993118"/>
          </a:xfrm>
        </p:grpSpPr>
        <p:sp>
          <p:nvSpPr>
            <p:cNvPr id="6" name="Freeform 6">
              <a:extLst>
                <a:ext uri="{FF2B5EF4-FFF2-40B4-BE49-F238E27FC236}">
                  <a16:creationId xmlns:a16="http://schemas.microsoft.com/office/drawing/2014/main" id="{E7E52F03-5105-98BD-2D18-B8F6FE7DC5F7}"/>
                </a:ext>
              </a:extLst>
            </p:cNvPr>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pt-BR"/>
            </a:p>
          </p:txBody>
        </p:sp>
        <p:sp>
          <p:nvSpPr>
            <p:cNvPr id="7" name="TextBox 7">
              <a:extLst>
                <a:ext uri="{FF2B5EF4-FFF2-40B4-BE49-F238E27FC236}">
                  <a16:creationId xmlns:a16="http://schemas.microsoft.com/office/drawing/2014/main" id="{6D5C56C6-BF29-F4D4-9607-770804A940CE}"/>
                </a:ext>
              </a:extLst>
            </p:cNvPr>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64C6F2E-AFD6-ACF3-3A9B-95A04A36766A}"/>
              </a:ext>
            </a:extLst>
          </p:cNvPr>
          <p:cNvGrpSpPr>
            <a:grpSpLocks noChangeAspect="1"/>
          </p:cNvGrpSpPr>
          <p:nvPr/>
        </p:nvGrpSpPr>
        <p:grpSpPr>
          <a:xfrm>
            <a:off x="10614313" y="1459818"/>
            <a:ext cx="6270276" cy="6270276"/>
            <a:chOff x="0" y="0"/>
            <a:chExt cx="8916670" cy="8916670"/>
          </a:xfrm>
        </p:grpSpPr>
        <p:sp>
          <p:nvSpPr>
            <p:cNvPr id="9" name="Freeform 9">
              <a:extLst>
                <a:ext uri="{FF2B5EF4-FFF2-40B4-BE49-F238E27FC236}">
                  <a16:creationId xmlns:a16="http://schemas.microsoft.com/office/drawing/2014/main" id="{BC488794-6B67-7AB1-5C89-F12A1777BCA4}"/>
                </a:ext>
              </a:extLst>
            </p:cNvPr>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pt-BR"/>
            </a:p>
          </p:txBody>
        </p:sp>
        <p:sp>
          <p:nvSpPr>
            <p:cNvPr id="10" name="Freeform 10">
              <a:extLst>
                <a:ext uri="{FF2B5EF4-FFF2-40B4-BE49-F238E27FC236}">
                  <a16:creationId xmlns:a16="http://schemas.microsoft.com/office/drawing/2014/main" id="{491443FA-C3C4-4DD9-1F97-EA0F9D3F92E5}"/>
                </a:ext>
              </a:extLst>
            </p:cNvPr>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pt-BR"/>
            </a:p>
          </p:txBody>
        </p:sp>
      </p:grpSp>
      <p:sp>
        <p:nvSpPr>
          <p:cNvPr id="11" name="TextBox 11">
            <a:extLst>
              <a:ext uri="{FF2B5EF4-FFF2-40B4-BE49-F238E27FC236}">
                <a16:creationId xmlns:a16="http://schemas.microsoft.com/office/drawing/2014/main" id="{A1B16E77-ED7F-13A1-8FE1-D73F530D0D12}"/>
              </a:ext>
            </a:extLst>
          </p:cNvPr>
          <p:cNvSpPr txBox="1"/>
          <p:nvPr/>
        </p:nvSpPr>
        <p:spPr>
          <a:xfrm>
            <a:off x="1407877" y="3757711"/>
            <a:ext cx="8414772" cy="4801699"/>
          </a:xfrm>
          <a:prstGeom prst="rect">
            <a:avLst/>
          </a:prstGeom>
        </p:spPr>
        <p:txBody>
          <a:bodyPr lIns="0" tIns="0" rIns="0" bIns="0" rtlCol="0" anchor="t">
            <a:spAutoFit/>
          </a:bodyPr>
          <a:lstStyle/>
          <a:p>
            <a:pPr marL="342900" lvl="0" indent="-342900" algn="just">
              <a:lnSpc>
                <a:spcPct val="150000"/>
              </a:lnSpc>
              <a:spcBef>
                <a:spcPct val="0"/>
              </a:spcBef>
              <a:buFont typeface="Arial" panose="020B0604020202020204" pitchFamily="34" charset="0"/>
              <a:buChar char="•"/>
            </a:pPr>
            <a:r>
              <a:rPr lang="en-US" sz="2100" spc="-40">
                <a:solidFill>
                  <a:srgbClr val="051D40"/>
                </a:solidFill>
                <a:latin typeface="Poppins"/>
                <a:ea typeface="Poppins"/>
                <a:cs typeface="Poppins"/>
                <a:sym typeface="Poppins"/>
              </a:rPr>
              <a:t>É </a:t>
            </a:r>
            <a:r>
              <a:rPr lang="en-US" sz="2100" spc="-40" err="1">
                <a:solidFill>
                  <a:srgbClr val="051D40"/>
                </a:solidFill>
                <a:latin typeface="Poppins"/>
                <a:ea typeface="Poppins"/>
                <a:cs typeface="Poppins"/>
                <a:sym typeface="Poppins"/>
              </a:rPr>
              <a:t>uma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solução</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tecnológica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inteligente</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integrada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projetada</a:t>
            </a:r>
            <a:r>
              <a:rPr lang="en-US" sz="2100" spc="-40">
                <a:solidFill>
                  <a:srgbClr val="051D40"/>
                </a:solidFill>
                <a:latin typeface="Poppins"/>
                <a:ea typeface="Poppins"/>
                <a:cs typeface="Poppins"/>
                <a:sym typeface="Poppins"/>
              </a:rPr>
              <a:t> para </a:t>
            </a:r>
            <a:r>
              <a:rPr lang="en-US" sz="2100" spc="-40" err="1">
                <a:solidFill>
                  <a:srgbClr val="051D40"/>
                </a:solidFill>
                <a:latin typeface="Poppins"/>
                <a:ea typeface="Poppins"/>
                <a:cs typeface="Poppins"/>
                <a:sym typeface="Poppins"/>
              </a:rPr>
              <a:t>agilizar</a:t>
            </a:r>
            <a:r>
              <a:rPr lang="en-US" sz="2100" spc="-40">
                <a:solidFill>
                  <a:srgbClr val="051D40"/>
                </a:solidFill>
                <a:latin typeface="Poppins"/>
                <a:ea typeface="Poppins"/>
                <a:cs typeface="Poppins"/>
                <a:sym typeface="Poppins"/>
              </a:rPr>
              <a:t> e </a:t>
            </a:r>
            <a:r>
              <a:rPr lang="en-US" sz="2100" spc="-40" err="1">
                <a:solidFill>
                  <a:srgbClr val="051D40"/>
                </a:solidFill>
                <a:latin typeface="Poppins"/>
                <a:ea typeface="Poppins"/>
                <a:cs typeface="Poppins"/>
                <a:sym typeface="Poppins"/>
              </a:rPr>
              <a:t>simplificar</a:t>
            </a:r>
            <a:r>
              <a:rPr lang="en-US" sz="2100" spc="-40">
                <a:solidFill>
                  <a:srgbClr val="051D40"/>
                </a:solidFill>
                <a:latin typeface="Poppins"/>
                <a:ea typeface="Poppins"/>
                <a:cs typeface="Poppins"/>
                <a:sym typeface="Poppins"/>
              </a:rPr>
              <a:t> o </a:t>
            </a:r>
            <a:r>
              <a:rPr lang="en-US" sz="2100" spc="-40" err="1">
                <a:solidFill>
                  <a:srgbClr val="051D40"/>
                </a:solidFill>
                <a:latin typeface="Poppins"/>
                <a:ea typeface="Poppins"/>
                <a:cs typeface="Poppins"/>
                <a:sym typeface="Poppins"/>
              </a:rPr>
              <a:t>acesso</a:t>
            </a:r>
            <a:r>
              <a:rPr lang="en-US" sz="2100" spc="-40">
                <a:solidFill>
                  <a:srgbClr val="051D40"/>
                </a:solidFill>
                <a:latin typeface="Poppins"/>
                <a:ea typeface="Poppins"/>
                <a:cs typeface="Poppins"/>
                <a:sym typeface="Poppins"/>
              </a:rPr>
              <a:t> à </a:t>
            </a:r>
            <a:r>
              <a:rPr lang="en-US" sz="2100" spc="-40" err="1">
                <a:solidFill>
                  <a:srgbClr val="051D40"/>
                </a:solidFill>
                <a:latin typeface="Poppins"/>
                <a:ea typeface="Poppins"/>
                <a:cs typeface="Poppins"/>
                <a:sym typeface="Poppins"/>
              </a:rPr>
              <a:t>informações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contidas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em</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documentos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extensos</a:t>
            </a:r>
            <a:r>
              <a:rPr lang="en-US" sz="2100" spc="-40">
                <a:solidFill>
                  <a:srgbClr val="051D40"/>
                </a:solidFill>
                <a:latin typeface="Poppins"/>
                <a:ea typeface="Poppins"/>
                <a:cs typeface="Poppins"/>
                <a:sym typeface="Poppins"/>
              </a:rPr>
              <a:t> e </a:t>
            </a:r>
            <a:r>
              <a:rPr lang="en-US" sz="2100" spc="-40" err="1">
                <a:solidFill>
                  <a:srgbClr val="051D40"/>
                </a:solidFill>
                <a:latin typeface="Poppins"/>
                <a:ea typeface="Poppins"/>
                <a:cs typeface="Poppins"/>
                <a:sym typeface="Poppins"/>
              </a:rPr>
              <a:t>complexos</a:t>
            </a:r>
            <a:r>
              <a:rPr lang="en-US" sz="2100" spc="-40">
                <a:solidFill>
                  <a:srgbClr val="051D40"/>
                </a:solidFill>
                <a:latin typeface="Poppins"/>
                <a:ea typeface="Poppins"/>
                <a:cs typeface="Poppins"/>
                <a:sym typeface="Poppins"/>
              </a:rPr>
              <a:t>.</a:t>
            </a:r>
          </a:p>
          <a:p>
            <a:pPr marL="342900" lvl="0" indent="-342900" algn="just">
              <a:lnSpc>
                <a:spcPct val="150000"/>
              </a:lnSpc>
              <a:spcBef>
                <a:spcPct val="0"/>
              </a:spcBef>
              <a:buFont typeface="Arial" panose="020B0604020202020204" pitchFamily="34" charset="0"/>
              <a:buChar char="•"/>
            </a:pPr>
            <a:endParaRPr lang="en-US" sz="2100" spc="-40">
              <a:solidFill>
                <a:srgbClr val="051D40"/>
              </a:solidFill>
              <a:latin typeface="Poppins"/>
              <a:ea typeface="Poppins"/>
              <a:cs typeface="Poppins"/>
              <a:sym typeface="Poppins"/>
            </a:endParaRPr>
          </a:p>
          <a:p>
            <a:pPr marL="342900" lvl="0" indent="-342900" algn="just">
              <a:lnSpc>
                <a:spcPct val="150000"/>
              </a:lnSpc>
              <a:spcBef>
                <a:spcPct val="0"/>
              </a:spcBef>
              <a:buFont typeface="Arial" panose="020B0604020202020204" pitchFamily="34" charset="0"/>
              <a:buChar char="•"/>
            </a:pPr>
            <a:r>
              <a:rPr lang="en-US" sz="2100" u="none" strike="noStrike" spc="-40" err="1">
                <a:solidFill>
                  <a:srgbClr val="051D40"/>
                </a:solidFill>
                <a:latin typeface="Poppins"/>
                <a:ea typeface="Poppins"/>
                <a:cs typeface="Poppins"/>
                <a:sym typeface="Poppins"/>
              </a:rPr>
              <a:t>Foi</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desenvolvido</a:t>
            </a:r>
            <a:r>
              <a:rPr lang="en-US" sz="2100" u="none" strike="noStrike" spc="-40">
                <a:solidFill>
                  <a:srgbClr val="051D40"/>
                </a:solidFill>
                <a:latin typeface="Poppins"/>
                <a:ea typeface="Poppins"/>
                <a:cs typeface="Poppins"/>
                <a:sym typeface="Poppins"/>
              </a:rPr>
              <a:t> com base </a:t>
            </a:r>
            <a:r>
              <a:rPr lang="en-US" sz="2100" u="none" strike="noStrike" spc="-40" err="1">
                <a:solidFill>
                  <a:srgbClr val="051D40"/>
                </a:solidFill>
                <a:latin typeface="Poppins"/>
                <a:ea typeface="Poppins"/>
                <a:cs typeface="Poppins"/>
                <a:sym typeface="Poppins"/>
              </a:rPr>
              <a:t>em</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modelos</a:t>
            </a:r>
            <a:r>
              <a:rPr lang="en-US" sz="2100" u="none" strike="noStrike" spc="-40">
                <a:solidFill>
                  <a:srgbClr val="051D40"/>
                </a:solidFill>
                <a:latin typeface="Poppins"/>
                <a:ea typeface="Poppins"/>
                <a:cs typeface="Poppins"/>
                <a:sym typeface="Poppins"/>
              </a:rPr>
              <a:t> de </a:t>
            </a:r>
            <a:r>
              <a:rPr lang="en-US" sz="2100" u="none" strike="noStrike" spc="-40" err="1">
                <a:solidFill>
                  <a:srgbClr val="051D40"/>
                </a:solidFill>
                <a:latin typeface="Poppins"/>
                <a:ea typeface="Poppins"/>
                <a:cs typeface="Poppins"/>
                <a:sym typeface="Poppins"/>
              </a:rPr>
              <a:t>linguagem</a:t>
            </a:r>
            <a:r>
              <a:rPr lang="en-US" sz="2100" u="none" strike="noStrike" spc="-40">
                <a:solidFill>
                  <a:srgbClr val="051D40"/>
                </a:solidFill>
                <a:latin typeface="Poppins"/>
                <a:ea typeface="Poppins"/>
                <a:cs typeface="Poppins"/>
                <a:sym typeface="Poppins"/>
              </a:rPr>
              <a:t> natural, </a:t>
            </a:r>
            <a:r>
              <a:rPr lang="en-US" sz="2100" u="none" strike="noStrike" spc="-40" err="1">
                <a:solidFill>
                  <a:srgbClr val="051D40"/>
                </a:solidFill>
                <a:latin typeface="Poppins"/>
                <a:ea typeface="Poppins"/>
                <a:cs typeface="Poppins"/>
                <a:sym typeface="Poppins"/>
              </a:rPr>
              <a:t>permitindo</a:t>
            </a:r>
            <a:r>
              <a:rPr lang="en-US" sz="2100" u="none" strike="noStrike" spc="-40">
                <a:solidFill>
                  <a:srgbClr val="051D40"/>
                </a:solidFill>
                <a:latin typeface="Poppins"/>
                <a:ea typeface="Poppins"/>
                <a:cs typeface="Poppins"/>
                <a:sym typeface="Poppins"/>
              </a:rPr>
              <a:t> que </a:t>
            </a:r>
            <a:r>
              <a:rPr lang="en-US" sz="2100" u="none" strike="noStrike" spc="-40" err="1">
                <a:solidFill>
                  <a:srgbClr val="051D40"/>
                </a:solidFill>
                <a:latin typeface="Poppins"/>
                <a:ea typeface="Poppins"/>
                <a:cs typeface="Poppins"/>
                <a:sym typeface="Poppins"/>
              </a:rPr>
              <a:t>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usuários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consultem</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conteúdos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por</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meio</a:t>
            </a:r>
            <a:r>
              <a:rPr lang="en-US" sz="2100" u="none" strike="noStrike" spc="-40">
                <a:solidFill>
                  <a:srgbClr val="051D40"/>
                </a:solidFill>
                <a:latin typeface="Poppins"/>
                <a:ea typeface="Poppins"/>
                <a:cs typeface="Poppins"/>
                <a:sym typeface="Poppins"/>
              </a:rPr>
              <a:t> de </a:t>
            </a:r>
            <a:r>
              <a:rPr lang="en-US" sz="2100" u="none" strike="noStrike" spc="-40" err="1">
                <a:solidFill>
                  <a:srgbClr val="051D40"/>
                </a:solidFill>
                <a:latin typeface="Poppins"/>
                <a:ea typeface="Poppins"/>
                <a:cs typeface="Poppins"/>
                <a:sym typeface="Poppins"/>
              </a:rPr>
              <a:t>perguntas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diretas</a:t>
            </a:r>
            <a:r>
              <a:rPr lang="en-US" sz="2100" u="none" strike="noStrike" spc="-40">
                <a:solidFill>
                  <a:srgbClr val="051D40"/>
                </a:solidFill>
                <a:latin typeface="Poppins"/>
                <a:ea typeface="Poppins"/>
                <a:cs typeface="Poppins"/>
                <a:sym typeface="Poppins"/>
              </a:rPr>
              <a:t> e </a:t>
            </a:r>
            <a:r>
              <a:rPr lang="en-US" sz="2100" u="none" strike="noStrike" spc="-40" err="1">
                <a:solidFill>
                  <a:srgbClr val="051D40"/>
                </a:solidFill>
                <a:latin typeface="Poppins"/>
                <a:ea typeface="Poppins"/>
                <a:cs typeface="Poppins"/>
                <a:sym typeface="Poppins"/>
              </a:rPr>
              <a:t>intuitivas</a:t>
            </a:r>
            <a:r>
              <a:rPr lang="en-US" sz="2100" spc="-40">
                <a:solidFill>
                  <a:srgbClr val="051D40"/>
                </a:solidFill>
                <a:latin typeface="Poppins"/>
                <a:ea typeface="Poppins"/>
                <a:cs typeface="Poppins"/>
                <a:sym typeface="Poppins"/>
              </a:rPr>
              <a:t>.</a:t>
            </a:r>
          </a:p>
          <a:p>
            <a:pPr lvl="0" algn="just">
              <a:lnSpc>
                <a:spcPct val="150000"/>
              </a:lnSpc>
              <a:spcBef>
                <a:spcPct val="0"/>
              </a:spcBef>
            </a:pPr>
            <a:endParaRPr lang="en-US" sz="2100" u="none" strike="noStrike" spc="-40">
              <a:solidFill>
                <a:srgbClr val="051D40"/>
              </a:solidFill>
              <a:latin typeface="Poppins"/>
              <a:ea typeface="Poppins"/>
              <a:cs typeface="Poppins"/>
              <a:sym typeface="Poppins"/>
            </a:endParaRPr>
          </a:p>
          <a:p>
            <a:pPr marL="342900" lvl="0" indent="-342900" algn="just">
              <a:lnSpc>
                <a:spcPct val="150000"/>
              </a:lnSpc>
              <a:spcBef>
                <a:spcPct val="0"/>
              </a:spcBef>
              <a:buFont typeface="Arial" panose="020B0604020202020204" pitchFamily="34" charset="0"/>
              <a:buChar char="•"/>
            </a:pPr>
            <a:r>
              <a:rPr lang="en-US" sz="2100" u="none" strike="noStrike" spc="-40" err="1">
                <a:solidFill>
                  <a:srgbClr val="051D40"/>
                </a:solidFill>
                <a:latin typeface="Poppins"/>
                <a:ea typeface="Poppins"/>
                <a:cs typeface="Poppins"/>
                <a:sym typeface="Poppins"/>
              </a:rPr>
              <a:t>Oferece</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respostas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precisas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contextualizadas</a:t>
            </a:r>
            <a:r>
              <a:rPr lang="en-US" sz="2100" u="none" strike="noStrike" spc="-40">
                <a:solidFill>
                  <a:srgbClr val="051D40"/>
                </a:solidFill>
                <a:latin typeface="Poppins"/>
                <a:ea typeface="Poppins"/>
                <a:cs typeface="Poppins"/>
                <a:sym typeface="Poppins"/>
              </a:rPr>
              <a:t> e com base </a:t>
            </a:r>
            <a:r>
              <a:rPr lang="en-US" sz="2100" u="none" strike="noStrike" spc="-40" err="1">
                <a:solidFill>
                  <a:srgbClr val="051D40"/>
                </a:solidFill>
                <a:latin typeface="Poppins"/>
                <a:ea typeface="Poppins"/>
                <a:cs typeface="Poppins"/>
                <a:sym typeface="Poppins"/>
              </a:rPr>
              <a:t>nos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arquivos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carregados</a:t>
            </a:r>
            <a:r>
              <a:rPr lang="en-US" sz="2100" u="none" strike="noStrike" spc="-40">
                <a:solidFill>
                  <a:srgbClr val="051D40"/>
                </a:solidFill>
                <a:latin typeface="Poppins"/>
                <a:ea typeface="Poppins"/>
                <a:cs typeface="Poppins"/>
                <a:sym typeface="Poppins"/>
              </a:rPr>
              <a:t>.</a:t>
            </a:r>
          </a:p>
        </p:txBody>
      </p:sp>
      <p:sp>
        <p:nvSpPr>
          <p:cNvPr id="12" name="TextBox 12">
            <a:extLst>
              <a:ext uri="{FF2B5EF4-FFF2-40B4-BE49-F238E27FC236}">
                <a16:creationId xmlns:a16="http://schemas.microsoft.com/office/drawing/2014/main" id="{644D4A6C-5937-541C-EB39-89FECDCFAEFC}"/>
              </a:ext>
            </a:extLst>
          </p:cNvPr>
          <p:cNvSpPr txBox="1"/>
          <p:nvPr/>
        </p:nvSpPr>
        <p:spPr>
          <a:xfrm>
            <a:off x="1513259" y="2594960"/>
            <a:ext cx="8620962" cy="815031"/>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SOBRE O SISTEMA</a:t>
            </a:r>
          </a:p>
        </p:txBody>
      </p:sp>
      <p:pic>
        <p:nvPicPr>
          <p:cNvPr id="16" name="Imagem 15" descr="Cd com letras e números em fundo preto&#10;&#10;O conteúdo gerado por IA pode estar incorreto.">
            <a:extLst>
              <a:ext uri="{FF2B5EF4-FFF2-40B4-BE49-F238E27FC236}">
                <a16:creationId xmlns:a16="http://schemas.microsoft.com/office/drawing/2014/main" id="{3DAD9729-D848-6F3C-71B9-0AA5DB421C6D}"/>
              </a:ext>
            </a:extLst>
          </p:cNvPr>
          <p:cNvPicPr>
            <a:picLocks noChangeAspect="1"/>
          </p:cNvPicPr>
          <p:nvPr/>
        </p:nvPicPr>
        <p:blipFill>
          <a:blip r:embed="rId3">
            <a:extLst>
              <a:ext uri="{28A0092B-C50C-407E-A947-70E740481C1C}">
                <a14:useLocalDpi xmlns:a14="http://schemas.microsoft.com/office/drawing/2010/main" val="0"/>
              </a:ext>
            </a:extLst>
          </a:blip>
          <a:srcRect l="57084" t="10909" r="7078" b="22589"/>
          <a:stretch>
            <a:fillRect/>
          </a:stretch>
        </p:blipFill>
        <p:spPr>
          <a:xfrm>
            <a:off x="10439399" y="1122782"/>
            <a:ext cx="6553201" cy="6840118"/>
          </a:xfrm>
          <a:prstGeom prst="rect">
            <a:avLst/>
          </a:prstGeom>
        </p:spPr>
      </p:pic>
      <p:sp>
        <p:nvSpPr>
          <p:cNvPr id="17" name="Espaço Reservado para Número de Slide 16">
            <a:extLst>
              <a:ext uri="{FF2B5EF4-FFF2-40B4-BE49-F238E27FC236}">
                <a16:creationId xmlns:a16="http://schemas.microsoft.com/office/drawing/2014/main" id="{DC9D8C0E-9E39-D0A1-827D-3825D63D68EC}"/>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47135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pic>
        <p:nvPicPr>
          <p:cNvPr id="27" name="Imagem 26" descr="Uma imagem contendo Linha do tempo&#10;&#10;O conteúdo gerado por IA pode estar incorreto.">
            <a:extLst>
              <a:ext uri="{FF2B5EF4-FFF2-40B4-BE49-F238E27FC236}">
                <a16:creationId xmlns:a16="http://schemas.microsoft.com/office/drawing/2014/main" id="{C011AE4F-0DA1-369E-2D17-79641FFAFCC5}"/>
              </a:ext>
            </a:extLst>
          </p:cNvPr>
          <p:cNvPicPr>
            <a:picLocks noChangeAspect="1"/>
          </p:cNvPicPr>
          <p:nvPr/>
        </p:nvPicPr>
        <p:blipFill>
          <a:blip r:embed="rId3">
            <a:extLst>
              <a:ext uri="{28A0092B-C50C-407E-A947-70E740481C1C}">
                <a14:useLocalDpi xmlns:a14="http://schemas.microsoft.com/office/drawing/2010/main" val="0"/>
              </a:ext>
            </a:extLst>
          </a:blip>
          <a:srcRect l="73287" b="-6"/>
          <a:stretch>
            <a:fillRect/>
          </a:stretch>
        </p:blipFill>
        <p:spPr>
          <a:xfrm>
            <a:off x="13403416" y="0"/>
            <a:ext cx="4884584" cy="10286357"/>
          </a:xfrm>
          <a:prstGeom prst="rect">
            <a:avLst/>
          </a:prstGeom>
        </p:spPr>
      </p:pic>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pt-BR"/>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699" y="1794985"/>
            <a:ext cx="11544297" cy="1094146"/>
          </a:xfrm>
          <a:prstGeom prst="rect">
            <a:avLst/>
          </a:prstGeom>
        </p:spPr>
        <p:txBody>
          <a:bodyPr wrap="square"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BENEFÍCIOS DO SISTEMA</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TextBox 16"/>
          <p:cNvSpPr txBox="1"/>
          <p:nvPr/>
        </p:nvSpPr>
        <p:spPr>
          <a:xfrm>
            <a:off x="1381204" y="6585466"/>
            <a:ext cx="4348085"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Acesso</a:t>
            </a:r>
            <a:r>
              <a:rPr lang="en-US" sz="2685">
                <a:solidFill>
                  <a:srgbClr val="145DA0"/>
                </a:solidFill>
                <a:latin typeface="Montserrat"/>
                <a:ea typeface="Montserrat"/>
                <a:cs typeface="Montserrat"/>
                <a:sym typeface="Montserrat"/>
              </a:rPr>
              <a:t> </a:t>
            </a:r>
            <a:r>
              <a:rPr lang="en-US" sz="2685" err="1">
                <a:solidFill>
                  <a:srgbClr val="145DA0"/>
                </a:solidFill>
                <a:latin typeface="Montserrat"/>
                <a:ea typeface="Montserrat"/>
                <a:cs typeface="Montserrat"/>
                <a:sym typeface="Montserrat"/>
              </a:rPr>
              <a:t>rápido</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inteligente</a:t>
            </a:r>
            <a:r>
              <a:rPr lang="en-US" sz="2685">
                <a:solidFill>
                  <a:srgbClr val="145DA0"/>
                </a:solidFill>
                <a:latin typeface="Montserrat"/>
                <a:ea typeface="Montserrat"/>
                <a:cs typeface="Montserrat"/>
                <a:sym typeface="Montserrat"/>
              </a:rPr>
              <a:t> à </a:t>
            </a:r>
            <a:r>
              <a:rPr lang="en-US" sz="2685" err="1">
                <a:solidFill>
                  <a:srgbClr val="145DA0"/>
                </a:solidFill>
                <a:latin typeface="Montserrat"/>
                <a:ea typeface="Montserrat"/>
                <a:cs typeface="Montserrat"/>
                <a:sym typeface="Montserrat"/>
              </a:rPr>
              <a:t>informação</a:t>
            </a:r>
            <a:endParaRPr lang="en-US" sz="2685">
              <a:solidFill>
                <a:srgbClr val="145DA0"/>
              </a:solidFill>
              <a:latin typeface="Montserrat"/>
              <a:ea typeface="Montserrat"/>
              <a:cs typeface="Montserrat"/>
              <a:sym typeface="Montserrat"/>
            </a:endParaRPr>
          </a:p>
        </p:txBody>
      </p:sp>
      <p:sp>
        <p:nvSpPr>
          <p:cNvPr id="18" name="TextBox 18"/>
          <p:cNvSpPr txBox="1"/>
          <p:nvPr/>
        </p:nvSpPr>
        <p:spPr>
          <a:xfrm>
            <a:off x="6723256" y="6579174"/>
            <a:ext cx="3196917"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Redução</a:t>
            </a:r>
            <a:r>
              <a:rPr lang="en-US" sz="2685">
                <a:solidFill>
                  <a:srgbClr val="145DA0"/>
                </a:solidFill>
                <a:latin typeface="Montserrat"/>
                <a:ea typeface="Montserrat"/>
                <a:cs typeface="Montserrat"/>
                <a:sym typeface="Montserrat"/>
              </a:rPr>
              <a:t> de </a:t>
            </a:r>
            <a:r>
              <a:rPr lang="en-US" sz="2685" err="1">
                <a:solidFill>
                  <a:srgbClr val="145DA0"/>
                </a:solidFill>
                <a:latin typeface="Montserrat"/>
                <a:ea typeface="Montserrat"/>
                <a:cs typeface="Montserrat"/>
                <a:sym typeface="Montserrat"/>
              </a:rPr>
              <a:t>erros</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inconsistências</a:t>
            </a:r>
            <a:endParaRPr lang="en-US" sz="2685">
              <a:solidFill>
                <a:srgbClr val="145DA0"/>
              </a:solidFill>
              <a:latin typeface="Montserrat"/>
              <a:ea typeface="Montserrat"/>
              <a:cs typeface="Montserrat"/>
              <a:sym typeface="Montserrat"/>
            </a:endParaRPr>
          </a:p>
        </p:txBody>
      </p:sp>
      <p:sp>
        <p:nvSpPr>
          <p:cNvPr id="20" name="TextBox 20"/>
          <p:cNvSpPr txBox="1"/>
          <p:nvPr/>
        </p:nvSpPr>
        <p:spPr>
          <a:xfrm>
            <a:off x="11732317" y="6579174"/>
            <a:ext cx="2849729"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Aumento</a:t>
            </a:r>
            <a:r>
              <a:rPr lang="en-US" sz="2685">
                <a:solidFill>
                  <a:srgbClr val="145DA0"/>
                </a:solidFill>
                <a:latin typeface="Montserrat"/>
                <a:ea typeface="Montserrat"/>
                <a:cs typeface="Montserrat"/>
                <a:sym typeface="Montserrat"/>
              </a:rPr>
              <a:t> da </a:t>
            </a:r>
            <a:r>
              <a:rPr lang="en-US" sz="2685" err="1">
                <a:solidFill>
                  <a:srgbClr val="145DA0"/>
                </a:solidFill>
                <a:latin typeface="Montserrat"/>
                <a:ea typeface="Montserrat"/>
                <a:cs typeface="Montserrat"/>
                <a:sym typeface="Montserrat"/>
              </a:rPr>
              <a:t>produtividade</a:t>
            </a:r>
            <a:endParaRPr lang="en-US" sz="2685">
              <a:solidFill>
                <a:srgbClr val="145DA0"/>
              </a:solidFill>
              <a:latin typeface="Montserrat"/>
              <a:ea typeface="Montserrat"/>
              <a:cs typeface="Montserrat"/>
              <a:sym typeface="Montserrat"/>
            </a:endParaRP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pic>
        <p:nvPicPr>
          <p:cNvPr id="23" name="Gráfico 22">
            <a:extLst>
              <a:ext uri="{FF2B5EF4-FFF2-40B4-BE49-F238E27FC236}">
                <a16:creationId xmlns:a16="http://schemas.microsoft.com/office/drawing/2014/main" id="{15A83782-BD4E-ACCD-9204-F95D12C5C1E8}"/>
              </a:ext>
            </a:extLst>
          </p:cNvPr>
          <p:cNvPicPr>
            <a:picLocks noChangeAspect="1"/>
          </p:cNvPicPr>
          <p:nvPr/>
        </p:nvPicPr>
        <p:blipFill>
          <a:blip r:embed="rId4">
            <a:extLst>
              <a:ext uri="{96DAC541-7B7A-43D3-8B79-37D633B846F1}">
                <asvg:svgBlip xmlns:asvg="http://schemas.microsoft.com/office/drawing/2016/SVG/main" r:embed="rId5"/>
              </a:ext>
            </a:extLst>
          </a:blip>
          <a:srcRect l="20491" t="33135" r="69633" b="49124"/>
          <a:stretch>
            <a:fillRect/>
          </a:stretch>
        </p:blipFill>
        <p:spPr>
          <a:xfrm>
            <a:off x="2689101" y="4914900"/>
            <a:ext cx="1732291" cy="1750384"/>
          </a:xfrm>
          <a:prstGeom prst="rect">
            <a:avLst/>
          </a:prstGeom>
        </p:spPr>
      </p:pic>
      <p:pic>
        <p:nvPicPr>
          <p:cNvPr id="24" name="Gráfico 23">
            <a:extLst>
              <a:ext uri="{FF2B5EF4-FFF2-40B4-BE49-F238E27FC236}">
                <a16:creationId xmlns:a16="http://schemas.microsoft.com/office/drawing/2014/main" id="{CFF8D1D6-0F9A-E271-DB7A-51E2E3743FCD}"/>
              </a:ext>
            </a:extLst>
          </p:cNvPr>
          <p:cNvPicPr>
            <a:picLocks noChangeAspect="1"/>
          </p:cNvPicPr>
          <p:nvPr/>
        </p:nvPicPr>
        <p:blipFill>
          <a:blip r:embed="rId4">
            <a:extLst>
              <a:ext uri="{96DAC541-7B7A-43D3-8B79-37D633B846F1}">
                <asvg:svgBlip xmlns:asvg="http://schemas.microsoft.com/office/drawing/2016/SVG/main" r:embed="rId5"/>
              </a:ext>
            </a:extLst>
          </a:blip>
          <a:srcRect l="62956" t="32903" r="27168" b="49356"/>
          <a:stretch>
            <a:fillRect/>
          </a:stretch>
        </p:blipFill>
        <p:spPr>
          <a:xfrm>
            <a:off x="12307375" y="4914899"/>
            <a:ext cx="1699613" cy="1717365"/>
          </a:xfrm>
          <a:prstGeom prst="rect">
            <a:avLst/>
          </a:prstGeom>
        </p:spPr>
      </p:pic>
      <p:pic>
        <p:nvPicPr>
          <p:cNvPr id="25" name="Gráfico 24">
            <a:extLst>
              <a:ext uri="{FF2B5EF4-FFF2-40B4-BE49-F238E27FC236}">
                <a16:creationId xmlns:a16="http://schemas.microsoft.com/office/drawing/2014/main" id="{037B64CD-76C7-B74F-6010-083E0D2BDC59}"/>
              </a:ext>
            </a:extLst>
          </p:cNvPr>
          <p:cNvPicPr>
            <a:picLocks noChangeAspect="1"/>
          </p:cNvPicPr>
          <p:nvPr/>
        </p:nvPicPr>
        <p:blipFill>
          <a:blip r:embed="rId4">
            <a:extLst>
              <a:ext uri="{96DAC541-7B7A-43D3-8B79-37D633B846F1}">
                <asvg:svgBlip xmlns:asvg="http://schemas.microsoft.com/office/drawing/2016/SVG/main" r:embed="rId5"/>
              </a:ext>
            </a:extLst>
          </a:blip>
          <a:srcRect l="45062" t="33140" r="45062" b="49119"/>
          <a:stretch>
            <a:fillRect/>
          </a:stretch>
        </p:blipFill>
        <p:spPr>
          <a:xfrm>
            <a:off x="7496619" y="4914900"/>
            <a:ext cx="1650190" cy="1667426"/>
          </a:xfrm>
          <a:prstGeom prst="rect">
            <a:avLst/>
          </a:prstGeom>
        </p:spPr>
      </p:pic>
      <p:sp>
        <p:nvSpPr>
          <p:cNvPr id="28" name="Espaço Reservado para Número de Slide 27">
            <a:extLst>
              <a:ext uri="{FF2B5EF4-FFF2-40B4-BE49-F238E27FC236}">
                <a16:creationId xmlns:a16="http://schemas.microsoft.com/office/drawing/2014/main" id="{8D3D5103-DA5C-0857-A076-F11B77FC6078}"/>
              </a:ext>
            </a:extLst>
          </p:cNvPr>
          <p:cNvSpPr>
            <a:spLocks noGrp="1"/>
          </p:cNvSpPr>
          <p:nvPr>
            <p:ph type="sldNum" sz="quarter" idx="12"/>
          </p:nvPr>
        </p:nvSpPr>
        <p:spPr/>
        <p:txBody>
          <a:bodyPr/>
          <a:lstStyle/>
          <a:p>
            <a:fld id="{B6F15528-21DE-4FAA-801E-634DDDAF4B2B}" type="slidenum">
              <a:rPr lang="en-US" smtClean="0">
                <a:solidFill>
                  <a:schemeClr val="bg1"/>
                </a:solidFill>
              </a:rPr>
              <a:pPr/>
              <a:t>8</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94D4A2C-7675-E7C6-AE72-527C5A3549A3}"/>
            </a:ext>
          </a:extLst>
        </p:cNvPr>
        <p:cNvGrpSpPr/>
        <p:nvPr/>
      </p:nvGrpSpPr>
      <p:grpSpPr>
        <a:xfrm>
          <a:off x="0" y="0"/>
          <a:ext cx="0" cy="0"/>
          <a:chOff x="0" y="0"/>
          <a:chExt cx="0" cy="0"/>
        </a:xfrm>
      </p:grpSpPr>
      <p:pic>
        <p:nvPicPr>
          <p:cNvPr id="22" name="Imagem 21" descr="Tela de computador com texto preto sobre fundo branco&#10;&#10;O conteúdo gerado por IA pode estar incorreto.">
            <a:extLst>
              <a:ext uri="{FF2B5EF4-FFF2-40B4-BE49-F238E27FC236}">
                <a16:creationId xmlns:a16="http://schemas.microsoft.com/office/drawing/2014/main" id="{27482E7A-FB57-D7FA-AC76-24E8BAB55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grpSp>
        <p:nvGrpSpPr>
          <p:cNvPr id="3" name="Group 3">
            <a:extLst>
              <a:ext uri="{FF2B5EF4-FFF2-40B4-BE49-F238E27FC236}">
                <a16:creationId xmlns:a16="http://schemas.microsoft.com/office/drawing/2014/main" id="{A2A05C07-0125-16DE-3FE5-8449E0A058F6}"/>
              </a:ext>
            </a:extLst>
          </p:cNvPr>
          <p:cNvGrpSpPr/>
          <p:nvPr/>
        </p:nvGrpSpPr>
        <p:grpSpPr>
          <a:xfrm>
            <a:off x="1028700" y="3852968"/>
            <a:ext cx="14586028" cy="5088907"/>
            <a:chOff x="0" y="0"/>
            <a:chExt cx="3841588" cy="1340288"/>
          </a:xfrm>
        </p:grpSpPr>
        <p:sp>
          <p:nvSpPr>
            <p:cNvPr id="4" name="Freeform 4">
              <a:extLst>
                <a:ext uri="{FF2B5EF4-FFF2-40B4-BE49-F238E27FC236}">
                  <a16:creationId xmlns:a16="http://schemas.microsoft.com/office/drawing/2014/main" id="{07F38457-2CFE-4CB0-A963-9FF1C845EFCA}"/>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pt-BR"/>
            </a:p>
          </p:txBody>
        </p:sp>
        <p:sp>
          <p:nvSpPr>
            <p:cNvPr id="5" name="TextBox 5">
              <a:extLst>
                <a:ext uri="{FF2B5EF4-FFF2-40B4-BE49-F238E27FC236}">
                  <a16:creationId xmlns:a16="http://schemas.microsoft.com/office/drawing/2014/main" id="{4EDDAE86-0912-D2C3-3E1A-86FFA9D2744D}"/>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A4858A36-95C2-0C0D-274E-5B91FF4344EB}"/>
              </a:ext>
            </a:extLst>
          </p:cNvPr>
          <p:cNvSpPr txBox="1"/>
          <p:nvPr/>
        </p:nvSpPr>
        <p:spPr>
          <a:xfrm>
            <a:off x="1028699" y="1794985"/>
            <a:ext cx="11280387" cy="1094146"/>
          </a:xfrm>
          <a:prstGeom prst="rect">
            <a:avLst/>
          </a:prstGeom>
        </p:spPr>
        <p:txBody>
          <a:bodyPr wrap="square"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BENEFÍCIOS DO SISTEMA</a:t>
            </a:r>
          </a:p>
        </p:txBody>
      </p:sp>
      <p:grpSp>
        <p:nvGrpSpPr>
          <p:cNvPr id="11" name="Group 11">
            <a:extLst>
              <a:ext uri="{FF2B5EF4-FFF2-40B4-BE49-F238E27FC236}">
                <a16:creationId xmlns:a16="http://schemas.microsoft.com/office/drawing/2014/main" id="{90D12E9E-7C1E-D183-759C-FD30EC699D83}"/>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F0328419-5054-A822-1B3E-636E5ABB0E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3" name="TextBox 13">
              <a:extLst>
                <a:ext uri="{FF2B5EF4-FFF2-40B4-BE49-F238E27FC236}">
                  <a16:creationId xmlns:a16="http://schemas.microsoft.com/office/drawing/2014/main" id="{F94264D3-F8A2-9849-4E55-4496BA7010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F0217C2D-3F0D-50AC-DB6D-FDD6AB54729E}"/>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TextBox 16">
            <a:extLst>
              <a:ext uri="{FF2B5EF4-FFF2-40B4-BE49-F238E27FC236}">
                <a16:creationId xmlns:a16="http://schemas.microsoft.com/office/drawing/2014/main" id="{1930834F-FF1A-8CD4-CC39-6363FE5F89BD}"/>
              </a:ext>
            </a:extLst>
          </p:cNvPr>
          <p:cNvSpPr txBox="1"/>
          <p:nvPr/>
        </p:nvSpPr>
        <p:spPr>
          <a:xfrm>
            <a:off x="1381204" y="6585466"/>
            <a:ext cx="4348085"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Centralização</a:t>
            </a:r>
            <a:r>
              <a:rPr lang="en-US" sz="2685">
                <a:solidFill>
                  <a:srgbClr val="145DA0"/>
                </a:solidFill>
                <a:latin typeface="Montserrat"/>
                <a:ea typeface="Montserrat"/>
                <a:cs typeface="Montserrat"/>
                <a:sym typeface="Montserrat"/>
              </a:rPr>
              <a:t> do </a:t>
            </a:r>
            <a:r>
              <a:rPr lang="en-US" sz="2685" err="1">
                <a:solidFill>
                  <a:srgbClr val="145DA0"/>
                </a:solidFill>
                <a:latin typeface="Montserrat"/>
                <a:ea typeface="Montserrat"/>
                <a:cs typeface="Montserrat"/>
                <a:sym typeface="Montserrat"/>
              </a:rPr>
              <a:t>conhecimento</a:t>
            </a:r>
            <a:endParaRPr lang="en-US" sz="2685">
              <a:solidFill>
                <a:srgbClr val="145DA0"/>
              </a:solidFill>
              <a:latin typeface="Montserrat"/>
              <a:ea typeface="Montserrat"/>
              <a:cs typeface="Montserrat"/>
              <a:sym typeface="Montserrat"/>
            </a:endParaRPr>
          </a:p>
        </p:txBody>
      </p:sp>
      <p:sp>
        <p:nvSpPr>
          <p:cNvPr id="18" name="TextBox 18">
            <a:extLst>
              <a:ext uri="{FF2B5EF4-FFF2-40B4-BE49-F238E27FC236}">
                <a16:creationId xmlns:a16="http://schemas.microsoft.com/office/drawing/2014/main" id="{C3B73C05-F31B-AA82-ACF9-B70D65A92812}"/>
              </a:ext>
            </a:extLst>
          </p:cNvPr>
          <p:cNvSpPr txBox="1"/>
          <p:nvPr/>
        </p:nvSpPr>
        <p:spPr>
          <a:xfrm>
            <a:off x="6723256" y="6579174"/>
            <a:ext cx="3196917"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Experiência</a:t>
            </a:r>
            <a:r>
              <a:rPr lang="en-US" sz="2685">
                <a:solidFill>
                  <a:srgbClr val="145DA0"/>
                </a:solidFill>
                <a:latin typeface="Montserrat"/>
                <a:ea typeface="Montserrat"/>
                <a:cs typeface="Montserrat"/>
                <a:sym typeface="Montserrat"/>
              </a:rPr>
              <a:t> </a:t>
            </a:r>
            <a:r>
              <a:rPr lang="en-US" sz="2685" err="1">
                <a:solidFill>
                  <a:srgbClr val="145DA0"/>
                </a:solidFill>
                <a:latin typeface="Montserrat"/>
                <a:ea typeface="Montserrat"/>
                <a:cs typeface="Montserrat"/>
                <a:sym typeface="Montserrat"/>
              </a:rPr>
              <a:t>simplificada</a:t>
            </a:r>
            <a:endParaRPr lang="en-US" sz="2685">
              <a:solidFill>
                <a:srgbClr val="145DA0"/>
              </a:solidFill>
              <a:latin typeface="Montserrat"/>
              <a:ea typeface="Montserrat"/>
              <a:cs typeface="Montserrat"/>
              <a:sym typeface="Montserrat"/>
            </a:endParaRPr>
          </a:p>
        </p:txBody>
      </p:sp>
      <p:sp>
        <p:nvSpPr>
          <p:cNvPr id="20" name="TextBox 20">
            <a:extLst>
              <a:ext uri="{FF2B5EF4-FFF2-40B4-BE49-F238E27FC236}">
                <a16:creationId xmlns:a16="http://schemas.microsoft.com/office/drawing/2014/main" id="{01F39F50-B5D4-3A10-C396-D684F2EFF4BB}"/>
              </a:ext>
            </a:extLst>
          </p:cNvPr>
          <p:cNvSpPr txBox="1"/>
          <p:nvPr/>
        </p:nvSpPr>
        <p:spPr>
          <a:xfrm>
            <a:off x="11732317" y="6753086"/>
            <a:ext cx="2849729"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Escabilidade</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adaptação</a:t>
            </a:r>
            <a:endParaRPr lang="en-US" sz="2685">
              <a:solidFill>
                <a:srgbClr val="145DA0"/>
              </a:solidFill>
              <a:latin typeface="Montserrat"/>
              <a:ea typeface="Montserrat"/>
              <a:cs typeface="Montserrat"/>
              <a:sym typeface="Montserrat"/>
            </a:endParaRPr>
          </a:p>
        </p:txBody>
      </p:sp>
      <p:sp>
        <p:nvSpPr>
          <p:cNvPr id="21" name="AutoShape 21">
            <a:extLst>
              <a:ext uri="{FF2B5EF4-FFF2-40B4-BE49-F238E27FC236}">
                <a16:creationId xmlns:a16="http://schemas.microsoft.com/office/drawing/2014/main" id="{D43CF56D-E7ED-F0D6-9820-67114DAFED28}"/>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pic>
        <p:nvPicPr>
          <p:cNvPr id="10" name="Gráfico 9">
            <a:extLst>
              <a:ext uri="{FF2B5EF4-FFF2-40B4-BE49-F238E27FC236}">
                <a16:creationId xmlns:a16="http://schemas.microsoft.com/office/drawing/2014/main" id="{4733E363-F6AE-9BD3-A8A8-81BF61D23329}"/>
              </a:ext>
            </a:extLst>
          </p:cNvPr>
          <p:cNvPicPr>
            <a:picLocks noChangeAspect="1"/>
          </p:cNvPicPr>
          <p:nvPr/>
        </p:nvPicPr>
        <p:blipFill>
          <a:blip r:embed="rId4">
            <a:extLst>
              <a:ext uri="{96DAC541-7B7A-43D3-8B79-37D633B846F1}">
                <asvg:svgBlip xmlns:asvg="http://schemas.microsoft.com/office/drawing/2016/SVG/main" r:embed="rId5"/>
              </a:ext>
            </a:extLst>
          </a:blip>
          <a:srcRect l="12379" t="31189" r="78346" b="53534"/>
          <a:stretch>
            <a:fillRect/>
          </a:stretch>
        </p:blipFill>
        <p:spPr>
          <a:xfrm>
            <a:off x="2645764" y="4811730"/>
            <a:ext cx="1757576" cy="1628340"/>
          </a:xfrm>
          <a:prstGeom prst="rect">
            <a:avLst/>
          </a:prstGeom>
        </p:spPr>
      </p:pic>
      <p:pic>
        <p:nvPicPr>
          <p:cNvPr id="14" name="Gráfico 13">
            <a:extLst>
              <a:ext uri="{FF2B5EF4-FFF2-40B4-BE49-F238E27FC236}">
                <a16:creationId xmlns:a16="http://schemas.microsoft.com/office/drawing/2014/main" id="{B6A92959-6A7C-80BE-054D-81D0B0A0C22B}"/>
              </a:ext>
            </a:extLst>
          </p:cNvPr>
          <p:cNvPicPr>
            <a:picLocks noChangeAspect="1"/>
          </p:cNvPicPr>
          <p:nvPr/>
        </p:nvPicPr>
        <p:blipFill>
          <a:blip r:embed="rId4">
            <a:extLst>
              <a:ext uri="{96DAC541-7B7A-43D3-8B79-37D633B846F1}">
                <asvg:svgBlip xmlns:asvg="http://schemas.microsoft.com/office/drawing/2016/SVG/main" r:embed="rId5"/>
              </a:ext>
            </a:extLst>
          </a:blip>
          <a:srcRect l="40867" t="30473" r="49858" b="54250"/>
          <a:stretch>
            <a:fillRect/>
          </a:stretch>
        </p:blipFill>
        <p:spPr>
          <a:xfrm>
            <a:off x="7473622" y="4762500"/>
            <a:ext cx="1696185" cy="1571463"/>
          </a:xfrm>
          <a:prstGeom prst="rect">
            <a:avLst/>
          </a:prstGeom>
        </p:spPr>
      </p:pic>
      <p:pic>
        <p:nvPicPr>
          <p:cNvPr id="17" name="Gráfico 16">
            <a:extLst>
              <a:ext uri="{FF2B5EF4-FFF2-40B4-BE49-F238E27FC236}">
                <a16:creationId xmlns:a16="http://schemas.microsoft.com/office/drawing/2014/main" id="{40912E42-84D1-BC2C-C039-A7930FD9BB96}"/>
              </a:ext>
            </a:extLst>
          </p:cNvPr>
          <p:cNvPicPr>
            <a:picLocks noChangeAspect="1"/>
          </p:cNvPicPr>
          <p:nvPr/>
        </p:nvPicPr>
        <p:blipFill>
          <a:blip r:embed="rId4">
            <a:extLst>
              <a:ext uri="{96DAC541-7B7A-43D3-8B79-37D633B846F1}">
                <asvg:svgBlip xmlns:asvg="http://schemas.microsoft.com/office/drawing/2016/SVG/main" r:embed="rId5"/>
              </a:ext>
            </a:extLst>
          </a:blip>
          <a:srcRect l="63925" t="30237" r="26800" b="52580"/>
          <a:stretch>
            <a:fillRect/>
          </a:stretch>
        </p:blipFill>
        <p:spPr>
          <a:xfrm>
            <a:off x="12309089" y="4811729"/>
            <a:ext cx="1696185" cy="1767445"/>
          </a:xfrm>
          <a:prstGeom prst="rect">
            <a:avLst/>
          </a:prstGeom>
        </p:spPr>
      </p:pic>
      <p:sp>
        <p:nvSpPr>
          <p:cNvPr id="26" name="Espaço Reservado para Número de Slide 25">
            <a:extLst>
              <a:ext uri="{FF2B5EF4-FFF2-40B4-BE49-F238E27FC236}">
                <a16:creationId xmlns:a16="http://schemas.microsoft.com/office/drawing/2014/main" id="{436566EE-2530-840B-E241-0EEEA3BAC3DE}"/>
              </a:ext>
            </a:extLst>
          </p:cNvPr>
          <p:cNvSpPr>
            <a:spLocks noGrp="1"/>
          </p:cNvSpPr>
          <p:nvPr>
            <p:ph type="sldNum" sz="quarter" idx="12"/>
          </p:nvPr>
        </p:nvSpPr>
        <p:spPr/>
        <p:txBody>
          <a:bodyPr/>
          <a:lstStyle/>
          <a:p>
            <a:fld id="{B6F15528-21DE-4FAA-801E-634DDDAF4B2B}" type="slidenum">
              <a:rPr lang="en-US" smtClean="0">
                <a:solidFill>
                  <a:schemeClr val="bg1"/>
                </a:solidFill>
              </a:rPr>
              <a:pPr/>
              <a:t>9</a:t>
            </a:fld>
            <a:endParaRPr lang="en-US">
              <a:solidFill>
                <a:schemeClr val="bg1"/>
              </a:solidFill>
            </a:endParaRPr>
          </a:p>
        </p:txBody>
      </p:sp>
    </p:spTree>
    <p:extLst>
      <p:ext uri="{BB962C8B-B14F-4D97-AF65-F5344CB8AC3E}">
        <p14:creationId xmlns:p14="http://schemas.microsoft.com/office/powerpoint/2010/main" val="206971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1142</Words>
  <Application>Microsoft Office PowerPoint</Application>
  <PresentationFormat>Personalizar</PresentationFormat>
  <Paragraphs>205</Paragraphs>
  <Slides>43</Slides>
  <Notes>4</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43</vt:i4>
      </vt:variant>
    </vt:vector>
  </HeadingPairs>
  <TitlesOfParts>
    <vt:vector size="51" baseType="lpstr">
      <vt:lpstr>Montserrat</vt:lpstr>
      <vt:lpstr>Arial</vt:lpstr>
      <vt:lpstr>Montserrat Bold</vt:lpstr>
      <vt:lpstr>Calibri</vt:lpstr>
      <vt:lpstr>Aptos</vt:lpstr>
      <vt:lpstr>Poppins</vt:lpstr>
      <vt:lpstr>Poppins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P3</dc:title>
  <cp:lastModifiedBy>Yasmin Lima</cp:lastModifiedBy>
  <cp:revision>1</cp:revision>
  <dcterms:created xsi:type="dcterms:W3CDTF">2006-08-16T00:00:00Z</dcterms:created>
  <dcterms:modified xsi:type="dcterms:W3CDTF">2025-06-30T14:49:27Z</dcterms:modified>
  <dc:identifier>DAGrC6CuPlM</dc:identifier>
</cp:coreProperties>
</file>